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1"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F941AA97-6D92-4991-9D1A-1D18DEADB248}"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62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70FC0F-C708-4D8B-B598-A9FB6DAB12DB}" type="datetimeFigureOut">
              <a:rPr lang="en-CA" smtClean="0"/>
              <a:t>03/05/2018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327692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6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057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235920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609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46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05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53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395105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0FC0F-C708-4D8B-B598-A9FB6DAB12DB}" type="datetimeFigureOut">
              <a:rPr lang="en-CA" smtClean="0"/>
              <a:t>03/05/2018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41AA97-6D92-4991-9D1A-1D18DEADB248}"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77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0FC0F-C708-4D8B-B598-A9FB6DAB12DB}" type="datetimeFigureOut">
              <a:rPr lang="en-CA" smtClean="0"/>
              <a:t>03/05/2018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72513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0FC0F-C708-4D8B-B598-A9FB6DAB12DB}" type="datetimeFigureOut">
              <a:rPr lang="en-CA" smtClean="0"/>
              <a:t>03/05/2018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41AA97-6D92-4991-9D1A-1D18DEADB248}"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2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70FC0F-C708-4D8B-B598-A9FB6DAB12DB}" type="datetimeFigureOut">
              <a:rPr lang="en-CA" smtClean="0"/>
              <a:t>03/05/2018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41AA97-6D92-4991-9D1A-1D18DEADB248}"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12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0FC0F-C708-4D8B-B598-A9FB6DAB12DB}" type="datetimeFigureOut">
              <a:rPr lang="en-CA" smtClean="0"/>
              <a:t>03/05/2018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330939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70FC0F-C708-4D8B-B598-A9FB6DAB12DB}" type="datetimeFigureOut">
              <a:rPr lang="en-CA" smtClean="0"/>
              <a:t>03/05/2018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41AA97-6D92-4991-9D1A-1D18DEADB248}"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6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70FC0F-C708-4D8B-B598-A9FB6DAB12DB}" type="datetimeFigureOut">
              <a:rPr lang="en-CA" smtClean="0"/>
              <a:t>03/05/2018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41AA97-6D92-4991-9D1A-1D18DEADB248}" type="slidenum">
              <a:rPr lang="en-CA" smtClean="0"/>
              <a:t>‹#›</a:t>
            </a:fld>
            <a:endParaRPr lang="en-CA"/>
          </a:p>
        </p:txBody>
      </p:sp>
    </p:spTree>
    <p:extLst>
      <p:ext uri="{BB962C8B-B14F-4D97-AF65-F5344CB8AC3E}">
        <p14:creationId xmlns:p14="http://schemas.microsoft.com/office/powerpoint/2010/main" val="175581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0FC0F-C708-4D8B-B598-A9FB6DAB12DB}" type="datetimeFigureOut">
              <a:rPr lang="en-CA" smtClean="0"/>
              <a:t>03/05/2018</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41AA97-6D92-4991-9D1A-1D18DEADB248}" type="slidenum">
              <a:rPr lang="en-CA" smtClean="0"/>
              <a:t>‹#›</a:t>
            </a:fld>
            <a:endParaRPr lang="en-CA"/>
          </a:p>
        </p:txBody>
      </p:sp>
    </p:spTree>
    <p:extLst>
      <p:ext uri="{BB962C8B-B14F-4D97-AF65-F5344CB8AC3E}">
        <p14:creationId xmlns:p14="http://schemas.microsoft.com/office/powerpoint/2010/main" val="2886744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Writing and Feedback</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953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rotWithShape="1">
          <a:blip r:embed="rId2"/>
          <a:srcRect l="26571" t="23048" r="24250" b="12923"/>
          <a:stretch/>
        </p:blipFill>
        <p:spPr>
          <a:xfrm>
            <a:off x="514350" y="571500"/>
            <a:ext cx="11144250" cy="5838553"/>
          </a:xfrm>
          <a:prstGeom prst="rect">
            <a:avLst/>
          </a:prstGeom>
        </p:spPr>
      </p:pic>
    </p:spTree>
    <p:extLst>
      <p:ext uri="{BB962C8B-B14F-4D97-AF65-F5344CB8AC3E}">
        <p14:creationId xmlns:p14="http://schemas.microsoft.com/office/powerpoint/2010/main" val="6165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a:t>
            </a:r>
          </a:p>
        </p:txBody>
      </p:sp>
      <p:sp>
        <p:nvSpPr>
          <p:cNvPr id="3" name="Content Placeholder 2"/>
          <p:cNvSpPr>
            <a:spLocks noGrp="1"/>
          </p:cNvSpPr>
          <p:nvPr>
            <p:ph idx="1"/>
          </p:nvPr>
        </p:nvSpPr>
        <p:spPr/>
        <p:txBody>
          <a:bodyPr/>
          <a:lstStyle/>
          <a:p>
            <a:r>
              <a:rPr lang="en-US" dirty="0"/>
              <a:t>Follow this process and the product will naturally </a:t>
            </a:r>
            <a:r>
              <a:rPr lang="en-US"/>
              <a:t>become better </a:t>
            </a:r>
            <a:r>
              <a:rPr lang="en-US">
                <a:sym typeface="Wingdings" panose="05000000000000000000" pitchFamily="2" charset="2"/>
              </a:rPr>
              <a:t></a:t>
            </a:r>
            <a:endParaRPr lang="en-US"/>
          </a:p>
        </p:txBody>
      </p:sp>
    </p:spTree>
    <p:extLst>
      <p:ext uri="{BB962C8B-B14F-4D97-AF65-F5344CB8AC3E}">
        <p14:creationId xmlns:p14="http://schemas.microsoft.com/office/powerpoint/2010/main" val="379142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Feedback</a:t>
            </a:r>
          </a:p>
        </p:txBody>
      </p:sp>
      <p:sp>
        <p:nvSpPr>
          <p:cNvPr id="3" name="Content Placeholder 2"/>
          <p:cNvSpPr>
            <a:spLocks noGrp="1"/>
          </p:cNvSpPr>
          <p:nvPr>
            <p:ph idx="1"/>
          </p:nvPr>
        </p:nvSpPr>
        <p:spPr/>
        <p:txBody>
          <a:bodyPr>
            <a:normAutofit fontScale="70000" lnSpcReduction="20000"/>
          </a:bodyPr>
          <a:lstStyle/>
          <a:p>
            <a:r>
              <a:rPr lang="en-CA" dirty="0"/>
              <a:t>Does the first paragraph clearly present the general topic of the paper and why it is important?</a:t>
            </a:r>
          </a:p>
          <a:p>
            <a:pPr lvl="1"/>
            <a:r>
              <a:rPr lang="en-CA" dirty="0"/>
              <a:t>Does it have references for their claims?</a:t>
            </a:r>
          </a:p>
          <a:p>
            <a:pPr lvl="1"/>
            <a:r>
              <a:rPr lang="en-CA" dirty="0"/>
              <a:t>Evidence to support their ideas? </a:t>
            </a:r>
          </a:p>
          <a:p>
            <a:r>
              <a:rPr lang="en-CA" dirty="0"/>
              <a:t>Does the second paragraph clearly present the specific problem that will be focused on and its context?</a:t>
            </a:r>
          </a:p>
          <a:p>
            <a:pPr lvl="1"/>
            <a:r>
              <a:rPr lang="en-CA" dirty="0"/>
              <a:t>Does it clearly present why the problem is important?</a:t>
            </a:r>
          </a:p>
          <a:p>
            <a:r>
              <a:rPr lang="en-CA" dirty="0"/>
              <a:t>Does the third paragraph summarize how the paper will contribute to the issues that they have mentioned in paragraphs 1 &amp; 2? </a:t>
            </a:r>
          </a:p>
          <a:p>
            <a:r>
              <a:rPr lang="en-CA" dirty="0"/>
              <a:t>Overall, is the introduction organized well? </a:t>
            </a:r>
          </a:p>
          <a:p>
            <a:pPr lvl="1"/>
            <a:r>
              <a:rPr lang="en-CA" dirty="0"/>
              <a:t>Does it flow smoothly? </a:t>
            </a:r>
          </a:p>
          <a:p>
            <a:r>
              <a:rPr lang="en-CA" dirty="0"/>
              <a:t>Do you notice any mistakes in the language?</a:t>
            </a:r>
          </a:p>
          <a:p>
            <a:pPr lvl="1"/>
            <a:r>
              <a:rPr lang="en-CA" dirty="0"/>
              <a:t>Spelling, grammar, punctuation?</a:t>
            </a:r>
          </a:p>
        </p:txBody>
      </p:sp>
    </p:spTree>
    <p:extLst>
      <p:ext uri="{BB962C8B-B14F-4D97-AF65-F5344CB8AC3E}">
        <p14:creationId xmlns:p14="http://schemas.microsoft.com/office/powerpoint/2010/main" val="138464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Reviews</a:t>
            </a:r>
          </a:p>
        </p:txBody>
      </p:sp>
      <p:sp>
        <p:nvSpPr>
          <p:cNvPr id="3" name="Content Placeholder 2"/>
          <p:cNvSpPr>
            <a:spLocks noGrp="1"/>
          </p:cNvSpPr>
          <p:nvPr>
            <p:ph idx="1"/>
          </p:nvPr>
        </p:nvSpPr>
        <p:spPr/>
        <p:txBody>
          <a:bodyPr/>
          <a:lstStyle/>
          <a:p>
            <a:r>
              <a:rPr lang="en-CA" dirty="0"/>
              <a:t>Your introduction will be reviewed by 2 of your peers</a:t>
            </a:r>
          </a:p>
          <a:p>
            <a:r>
              <a:rPr lang="en-CA" dirty="0"/>
              <a:t>You will review 2 of your peers papers</a:t>
            </a:r>
          </a:p>
        </p:txBody>
      </p:sp>
    </p:spTree>
    <p:extLst>
      <p:ext uri="{BB962C8B-B14F-4D97-AF65-F5344CB8AC3E}">
        <p14:creationId xmlns:p14="http://schemas.microsoft.com/office/powerpoint/2010/main" val="25574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 You May Encounter</a:t>
            </a:r>
          </a:p>
        </p:txBody>
      </p:sp>
      <p:sp>
        <p:nvSpPr>
          <p:cNvPr id="3" name="Content Placeholder 2"/>
          <p:cNvSpPr>
            <a:spLocks noGrp="1"/>
          </p:cNvSpPr>
          <p:nvPr>
            <p:ph idx="1"/>
          </p:nvPr>
        </p:nvSpPr>
        <p:spPr/>
        <p:txBody>
          <a:bodyPr/>
          <a:lstStyle/>
          <a:p>
            <a:r>
              <a:rPr lang="en-US" dirty="0"/>
              <a:t>Reviewers have different perspectives</a:t>
            </a:r>
          </a:p>
          <a:p>
            <a:pPr lvl="1"/>
            <a:r>
              <a:rPr lang="en-US" dirty="0"/>
              <a:t>Comments are totally opposite	</a:t>
            </a:r>
          </a:p>
          <a:p>
            <a:pPr lvl="1"/>
            <a:r>
              <a:rPr lang="en-US" dirty="0"/>
              <a:t>Reviewer misunderstood something that you think is clear</a:t>
            </a:r>
          </a:p>
          <a:p>
            <a:r>
              <a:rPr lang="en-US" dirty="0"/>
              <a:t>Use your own best judgement</a:t>
            </a:r>
          </a:p>
          <a:p>
            <a:pPr lvl="1"/>
            <a:r>
              <a:rPr lang="en-US" dirty="0"/>
              <a:t>You need to justify why you did not take their suggestion though</a:t>
            </a:r>
          </a:p>
        </p:txBody>
      </p:sp>
    </p:spTree>
    <p:extLst>
      <p:ext uri="{BB962C8B-B14F-4D97-AF65-F5344CB8AC3E}">
        <p14:creationId xmlns:p14="http://schemas.microsoft.com/office/powerpoint/2010/main" val="25748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6A3E-4821-429F-BBD8-2D58BA489420}"/>
              </a:ext>
            </a:extLst>
          </p:cNvPr>
          <p:cNvSpPr>
            <a:spLocks noGrp="1"/>
          </p:cNvSpPr>
          <p:nvPr>
            <p:ph type="title"/>
          </p:nvPr>
        </p:nvSpPr>
        <p:spPr/>
        <p:txBody>
          <a:bodyPr/>
          <a:lstStyle/>
          <a:p>
            <a:r>
              <a:rPr lang="en-US" dirty="0"/>
              <a:t>Be Careful</a:t>
            </a:r>
          </a:p>
        </p:txBody>
      </p:sp>
      <p:sp>
        <p:nvSpPr>
          <p:cNvPr id="3" name="Content Placeholder 2">
            <a:extLst>
              <a:ext uri="{FF2B5EF4-FFF2-40B4-BE49-F238E27FC236}">
                <a16:creationId xmlns:a16="http://schemas.microsoft.com/office/drawing/2014/main" id="{22202BDC-B2AF-4DD6-A975-D65AFE326C15}"/>
              </a:ext>
            </a:extLst>
          </p:cNvPr>
          <p:cNvSpPr>
            <a:spLocks noGrp="1"/>
          </p:cNvSpPr>
          <p:nvPr>
            <p:ph idx="1"/>
          </p:nvPr>
        </p:nvSpPr>
        <p:spPr/>
        <p:txBody>
          <a:bodyPr>
            <a:normAutofit lnSpcReduction="10000"/>
          </a:bodyPr>
          <a:lstStyle/>
          <a:p>
            <a:r>
              <a:rPr lang="en-US" dirty="0"/>
              <a:t>Feedback is a sensitive thing and people can take it personally.</a:t>
            </a:r>
          </a:p>
          <a:p>
            <a:r>
              <a:rPr lang="en-US" dirty="0"/>
              <a:t>Word things carefully, write the kind of feedback you would like to be given.</a:t>
            </a:r>
          </a:p>
          <a:p>
            <a:r>
              <a:rPr lang="en-US" dirty="0"/>
              <a:t>Don’t correct all of their mistakes for them, mention where you notice them and ask the author to correct them. (copy and paste the problem or state where the problem exist i.e. paragraph 1, third sentence is not entirely clear.)</a:t>
            </a:r>
          </a:p>
          <a:p>
            <a:r>
              <a:rPr lang="en-US" dirty="0"/>
              <a:t>Use of L1 is supported when the author and reviewer share the same L1</a:t>
            </a:r>
          </a:p>
          <a:p>
            <a:r>
              <a:rPr lang="en-US" dirty="0"/>
              <a:t>If you have a critique also suggest a way to improve the problem</a:t>
            </a:r>
          </a:p>
          <a:p>
            <a:endParaRPr lang="en-US" dirty="0"/>
          </a:p>
        </p:txBody>
      </p:sp>
    </p:spTree>
    <p:extLst>
      <p:ext uri="{BB962C8B-B14F-4D97-AF65-F5344CB8AC3E}">
        <p14:creationId xmlns:p14="http://schemas.microsoft.com/office/powerpoint/2010/main" val="220574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Revisions</a:t>
            </a:r>
          </a:p>
        </p:txBody>
      </p:sp>
      <p:sp>
        <p:nvSpPr>
          <p:cNvPr id="3" name="Content Placeholder 2"/>
          <p:cNvSpPr>
            <a:spLocks noGrp="1"/>
          </p:cNvSpPr>
          <p:nvPr>
            <p:ph idx="1"/>
          </p:nvPr>
        </p:nvSpPr>
        <p:spPr/>
        <p:txBody>
          <a:bodyPr>
            <a:normAutofit fontScale="92500" lnSpcReduction="10000"/>
          </a:bodyPr>
          <a:lstStyle/>
          <a:p>
            <a:r>
              <a:rPr lang="en-CA" dirty="0"/>
              <a:t>Based on the reviews you received, make the appropriate revisions and send to me by next class. I will then also give you some feedback.</a:t>
            </a:r>
          </a:p>
          <a:p>
            <a:endParaRPr lang="en-CA" dirty="0"/>
          </a:p>
          <a:p>
            <a:r>
              <a:rPr lang="en-CA" dirty="0"/>
              <a:t>Feedback forms are to be submitted by the reviewers as part of the final portfolio to be assessed. </a:t>
            </a:r>
          </a:p>
          <a:p>
            <a:endParaRPr lang="en-CA" dirty="0"/>
          </a:p>
          <a:p>
            <a:r>
              <a:rPr lang="en-CA" dirty="0"/>
              <a:t>The revised version of the introduction (based on the review of your peers and professor) will also be included in your final portfolio for assessment. </a:t>
            </a:r>
          </a:p>
        </p:txBody>
      </p:sp>
    </p:spTree>
    <p:extLst>
      <p:ext uri="{BB962C8B-B14F-4D97-AF65-F5344CB8AC3E}">
        <p14:creationId xmlns:p14="http://schemas.microsoft.com/office/powerpoint/2010/main" val="3274464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TotalTime>
  <Words>342</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Wingdings</vt:lpstr>
      <vt:lpstr>Organic</vt:lpstr>
      <vt:lpstr>Writing and Feedback</vt:lpstr>
      <vt:lpstr>PowerPoint Presentation</vt:lpstr>
      <vt:lpstr>KEY POINT</vt:lpstr>
      <vt:lpstr>Feedback</vt:lpstr>
      <vt:lpstr>2 Reviews</vt:lpstr>
      <vt:lpstr>Some Issues You May Encounter</vt:lpstr>
      <vt:lpstr>Be Careful</vt:lpstr>
      <vt:lpstr>Revisions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Feedback</dc:title>
  <dc:creator>Whitehead, George E.K. (Prof.)</dc:creator>
  <cp:lastModifiedBy>George Whitehead</cp:lastModifiedBy>
  <cp:revision>10</cp:revision>
  <dcterms:created xsi:type="dcterms:W3CDTF">2017-07-21T03:07:39Z</dcterms:created>
  <dcterms:modified xsi:type="dcterms:W3CDTF">2018-05-03T16:09:03Z</dcterms:modified>
</cp:coreProperties>
</file>