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4" r:id="rId4"/>
    <p:sldId id="259" r:id="rId5"/>
    <p:sldId id="265" r:id="rId6"/>
    <p:sldId id="266" r:id="rId7"/>
    <p:sldId id="269" r:id="rId8"/>
    <p:sldId id="267" r:id="rId9"/>
    <p:sldId id="273" r:id="rId10"/>
    <p:sldId id="270" r:id="rId11"/>
    <p:sldId id="271" r:id="rId12"/>
    <p:sldId id="272"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22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8D8146E-5A54-4048-A419-C474E7BCD687}" type="datetimeFigureOut">
              <a:rPr lang="en-US" smtClean="0"/>
              <a:pPr/>
              <a:t>10/27/2015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00B0FAC-CDF2-4867-A72A-F44E435E1A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8146E-5A54-4048-A419-C474E7BCD687}"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B0FAC-CDF2-4867-A72A-F44E435E1A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D8146E-5A54-4048-A419-C474E7BCD687}"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B0FAC-CDF2-4867-A72A-F44E435E1A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8D8146E-5A54-4048-A419-C474E7BCD687}" type="datetimeFigureOut">
              <a:rPr lang="en-US" smtClean="0"/>
              <a:pPr/>
              <a:t>10/27/2015</a:t>
            </a:fld>
            <a:endParaRPr lang="en-US"/>
          </a:p>
        </p:txBody>
      </p:sp>
      <p:sp>
        <p:nvSpPr>
          <p:cNvPr id="9" name="Slide Number Placeholder 8"/>
          <p:cNvSpPr>
            <a:spLocks noGrp="1"/>
          </p:cNvSpPr>
          <p:nvPr>
            <p:ph type="sldNum" sz="quarter" idx="15"/>
          </p:nvPr>
        </p:nvSpPr>
        <p:spPr/>
        <p:txBody>
          <a:bodyPr rtlCol="0"/>
          <a:lstStyle/>
          <a:p>
            <a:fld id="{500B0FAC-CDF2-4867-A72A-F44E435E1A7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D8146E-5A54-4048-A419-C474E7BCD687}" type="datetimeFigureOut">
              <a:rPr lang="en-US" smtClean="0"/>
              <a:pPr/>
              <a:t>10/27/2015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00B0FAC-CDF2-4867-A72A-F44E435E1A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D8146E-5A54-4048-A419-C474E7BCD687}"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B0FAC-CDF2-4867-A72A-F44E435E1A7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8D8146E-5A54-4048-A419-C474E7BCD687}"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B0FAC-CDF2-4867-A72A-F44E435E1A7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8D8146E-5A54-4048-A419-C474E7BCD687}" type="datetimeFigureOut">
              <a:rPr lang="en-US" smtClean="0"/>
              <a:pPr/>
              <a:t>10/27/2015</a:t>
            </a:fld>
            <a:endParaRPr lang="en-US"/>
          </a:p>
        </p:txBody>
      </p:sp>
      <p:sp>
        <p:nvSpPr>
          <p:cNvPr id="7" name="Slide Number Placeholder 6"/>
          <p:cNvSpPr>
            <a:spLocks noGrp="1"/>
          </p:cNvSpPr>
          <p:nvPr>
            <p:ph type="sldNum" sz="quarter" idx="11"/>
          </p:nvPr>
        </p:nvSpPr>
        <p:spPr/>
        <p:txBody>
          <a:bodyPr rtlCol="0"/>
          <a:lstStyle/>
          <a:p>
            <a:fld id="{500B0FAC-CDF2-4867-A72A-F44E435E1A7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8146E-5A54-4048-A419-C474E7BCD687}" type="datetimeFigureOut">
              <a:rPr lang="en-US" smtClean="0"/>
              <a:pPr/>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B0FAC-CDF2-4867-A72A-F44E435E1A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8D8146E-5A54-4048-A419-C474E7BCD687}" type="datetimeFigureOut">
              <a:rPr lang="en-US" smtClean="0"/>
              <a:pPr/>
              <a:t>10/27/2015</a:t>
            </a:fld>
            <a:endParaRPr lang="en-US"/>
          </a:p>
        </p:txBody>
      </p:sp>
      <p:sp>
        <p:nvSpPr>
          <p:cNvPr id="22" name="Slide Number Placeholder 21"/>
          <p:cNvSpPr>
            <a:spLocks noGrp="1"/>
          </p:cNvSpPr>
          <p:nvPr>
            <p:ph type="sldNum" sz="quarter" idx="15"/>
          </p:nvPr>
        </p:nvSpPr>
        <p:spPr/>
        <p:txBody>
          <a:bodyPr rtlCol="0"/>
          <a:lstStyle/>
          <a:p>
            <a:fld id="{500B0FAC-CDF2-4867-A72A-F44E435E1A7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8D8146E-5A54-4048-A419-C474E7BCD687}" type="datetimeFigureOut">
              <a:rPr lang="en-US" smtClean="0"/>
              <a:pPr/>
              <a:t>10/27/2015</a:t>
            </a:fld>
            <a:endParaRPr lang="en-US"/>
          </a:p>
        </p:txBody>
      </p:sp>
      <p:sp>
        <p:nvSpPr>
          <p:cNvPr id="18" name="Slide Number Placeholder 17"/>
          <p:cNvSpPr>
            <a:spLocks noGrp="1"/>
          </p:cNvSpPr>
          <p:nvPr>
            <p:ph type="sldNum" sz="quarter" idx="11"/>
          </p:nvPr>
        </p:nvSpPr>
        <p:spPr/>
        <p:txBody>
          <a:bodyPr rtlCol="0"/>
          <a:lstStyle/>
          <a:p>
            <a:fld id="{500B0FAC-CDF2-4867-A72A-F44E435E1A7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D8146E-5A54-4048-A419-C474E7BCD687}" type="datetimeFigureOut">
              <a:rPr lang="en-US" smtClean="0"/>
              <a:pPr/>
              <a:t>10/27/2015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00B0FAC-CDF2-4867-A72A-F44E435E1A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a review</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pic>
        <p:nvPicPr>
          <p:cNvPr id="4" name="내용 개체 틀 3"/>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381000" y="828695"/>
            <a:ext cx="8277340" cy="5611140"/>
          </a:xfrm>
        </p:spPr>
      </p:pic>
    </p:spTree>
    <p:extLst>
      <p:ext uri="{BB962C8B-B14F-4D97-AF65-F5344CB8AC3E}">
        <p14:creationId xmlns="" xmlns:p14="http://schemas.microsoft.com/office/powerpoint/2010/main" val="2241824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609600" y="2133600"/>
            <a:ext cx="6705600" cy="4616648"/>
          </a:xfrm>
          <a:prstGeom prst="rect">
            <a:avLst/>
          </a:prstGeom>
        </p:spPr>
        <p:txBody>
          <a:bodyPr wrap="square">
            <a:spAutoFit/>
          </a:bodyPr>
          <a:lstStyle/>
          <a:p>
            <a:r>
              <a:rPr lang="en-US" dirty="0" smtClean="0"/>
              <a:t>—————————————————————————————–</a:t>
            </a:r>
            <a:br>
              <a:rPr lang="en-US" dirty="0" smtClean="0"/>
            </a:br>
            <a:endParaRPr lang="en-US" dirty="0" smtClean="0"/>
          </a:p>
          <a:p>
            <a:r>
              <a:rPr lang="en-US" sz="1200" dirty="0" smtClean="0"/>
              <a:t>MOVIE TITLE: Mad Max Fury Road</a:t>
            </a:r>
          </a:p>
          <a:p>
            <a:endParaRPr lang="en-US" sz="1200" dirty="0"/>
          </a:p>
          <a:p>
            <a:r>
              <a:rPr lang="en-US" sz="1200" dirty="0" smtClean="0"/>
              <a:t>MAIN ACTORS: Charlize Theron, Tom Hardy</a:t>
            </a:r>
          </a:p>
          <a:p>
            <a:endParaRPr lang="en-US" sz="1200" dirty="0" smtClean="0"/>
          </a:p>
          <a:p>
            <a:r>
              <a:rPr lang="en-US" sz="1200" dirty="0" smtClean="0"/>
              <a:t>DESCRIPTION OF MOVIE: </a:t>
            </a:r>
            <a:r>
              <a:rPr lang="en-US" altLang="ko-KR" sz="1200" dirty="0"/>
              <a:t>A woman rebels against </a:t>
            </a:r>
            <a:r>
              <a:rPr lang="en-US" altLang="ko-KR" sz="1200" dirty="0" smtClean="0"/>
              <a:t>an evil ruler </a:t>
            </a:r>
            <a:r>
              <a:rPr lang="en-US" altLang="ko-KR" sz="1200" dirty="0"/>
              <a:t>in post apocalyptic Australia in search for her homeland with the help of a group of female prisoners, a psychotic worshiper, and a drifter named Max.</a:t>
            </a:r>
            <a:endParaRPr lang="en-US" sz="1200" dirty="0" smtClean="0"/>
          </a:p>
          <a:p>
            <a:r>
              <a:rPr lang="en-US" sz="1200" dirty="0" smtClean="0"/>
              <a:t/>
            </a:r>
            <a:br>
              <a:rPr lang="en-US" sz="1200" dirty="0" smtClean="0"/>
            </a:br>
            <a:r>
              <a:rPr lang="en-US" sz="1200" dirty="0" smtClean="0"/>
              <a:t>GOOD POINTS: Full of action, great CGI effects</a:t>
            </a:r>
          </a:p>
          <a:p>
            <a:endParaRPr lang="en-US" sz="1200" dirty="0" smtClean="0"/>
          </a:p>
          <a:p>
            <a:r>
              <a:rPr lang="en-US" sz="1200" dirty="0" smtClean="0"/>
              <a:t>BAD POINTS: Not much of a storyline, 90% of the movie is just fighting. </a:t>
            </a:r>
          </a:p>
          <a:p>
            <a:r>
              <a:rPr lang="en-US" sz="1200" dirty="0" smtClean="0"/>
              <a:t/>
            </a:r>
            <a:br>
              <a:rPr lang="en-US" sz="1200" dirty="0" smtClean="0"/>
            </a:br>
            <a:r>
              <a:rPr lang="en-US" sz="1200" dirty="0" smtClean="0"/>
              <a:t>RECOMMENDATION:  If you are looking for an action film that can kill your time this movie is for you.  Plan to be excited from the graphic effects much more than the overall story.  </a:t>
            </a:r>
            <a:br>
              <a:rPr lang="en-US" sz="1200" dirty="0" smtClean="0"/>
            </a:br>
            <a:endParaRPr lang="en-US" sz="1200" dirty="0" smtClean="0"/>
          </a:p>
          <a:p>
            <a:r>
              <a:rPr lang="en-US" sz="1200" dirty="0" smtClean="0"/>
              <a:t>RATING: ***</a:t>
            </a:r>
            <a:r>
              <a:rPr lang="en-US" dirty="0" smtClean="0"/>
              <a:t/>
            </a:r>
            <a:br>
              <a:rPr lang="en-US" dirty="0" smtClean="0"/>
            </a:br>
            <a:r>
              <a:rPr lang="en-US" dirty="0" smtClean="0"/>
              <a:t>_____________________________________________________________</a:t>
            </a:r>
            <a:endParaRPr lang="en-US" dirty="0"/>
          </a:p>
        </p:txBody>
      </p:sp>
      <p:pic>
        <p:nvPicPr>
          <p:cNvPr id="1026" name="Picture 2" descr="http://images4.static-bluray.com/products/20/21313_6_lar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03864" y="282440"/>
            <a:ext cx="1717071" cy="24529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90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609600" y="2133600"/>
            <a:ext cx="6705600" cy="3877985"/>
          </a:xfrm>
          <a:prstGeom prst="rect">
            <a:avLst/>
          </a:prstGeom>
        </p:spPr>
        <p:txBody>
          <a:bodyPr wrap="square">
            <a:spAutoFit/>
          </a:bodyPr>
          <a:lstStyle/>
          <a:p>
            <a:r>
              <a:rPr lang="en-US" dirty="0" smtClean="0"/>
              <a:t>—————————————————————————————–</a:t>
            </a:r>
            <a:br>
              <a:rPr lang="en-US" dirty="0" smtClean="0"/>
            </a:br>
            <a:endParaRPr lang="en-US" dirty="0" smtClean="0"/>
          </a:p>
          <a:p>
            <a:r>
              <a:rPr lang="en-US" sz="1200" dirty="0" smtClean="0"/>
              <a:t>MOVIE TITLE:</a:t>
            </a:r>
          </a:p>
          <a:p>
            <a:endParaRPr lang="en-US" sz="1200" dirty="0"/>
          </a:p>
          <a:p>
            <a:r>
              <a:rPr lang="en-US" sz="1200" dirty="0" smtClean="0"/>
              <a:t>MAIN ACTORS:</a:t>
            </a:r>
          </a:p>
          <a:p>
            <a:endParaRPr lang="en-US" sz="1200" dirty="0" smtClean="0"/>
          </a:p>
          <a:p>
            <a:r>
              <a:rPr lang="en-US" sz="1200" dirty="0" smtClean="0"/>
              <a:t>DESCRIPTION OF MOVIE:</a:t>
            </a:r>
          </a:p>
          <a:p>
            <a:r>
              <a:rPr lang="en-US" sz="1200" dirty="0" smtClean="0"/>
              <a:t/>
            </a:r>
            <a:br>
              <a:rPr lang="en-US" sz="1200" dirty="0" smtClean="0"/>
            </a:br>
            <a:r>
              <a:rPr lang="en-US" sz="1200" dirty="0" smtClean="0"/>
              <a:t>GOOD POINTS:</a:t>
            </a:r>
          </a:p>
          <a:p>
            <a:endParaRPr lang="en-US" sz="1200" dirty="0" smtClean="0"/>
          </a:p>
          <a:p>
            <a:r>
              <a:rPr lang="en-US" sz="1200" dirty="0" smtClean="0"/>
              <a:t>BAD POINTS:</a:t>
            </a:r>
          </a:p>
          <a:p>
            <a:r>
              <a:rPr lang="en-US" sz="1200" dirty="0" smtClean="0"/>
              <a:t/>
            </a:r>
            <a:br>
              <a:rPr lang="en-US" sz="1200" dirty="0" smtClean="0"/>
            </a:br>
            <a:r>
              <a:rPr lang="en-US" sz="1200" smtClean="0"/>
              <a:t>RECOMMENDATION:</a:t>
            </a:r>
          </a:p>
          <a:p>
            <a:endParaRPr lang="en-US" sz="1200" dirty="0" smtClean="0"/>
          </a:p>
          <a:p>
            <a:r>
              <a:rPr lang="en-US" sz="1200" dirty="0" smtClean="0"/>
              <a:t>RATING:</a:t>
            </a:r>
            <a:r>
              <a:rPr lang="en-US" dirty="0" smtClean="0"/>
              <a:t/>
            </a:r>
            <a:br>
              <a:rPr lang="en-US" dirty="0" smtClean="0"/>
            </a:br>
            <a:r>
              <a:rPr lang="en-US" dirty="0" smtClean="0"/>
              <a:t>_____________________________________________________________</a:t>
            </a:r>
            <a:endParaRPr lang="en-US" dirty="0"/>
          </a:p>
        </p:txBody>
      </p:sp>
    </p:spTree>
    <p:extLst>
      <p:ext uri="{BB962C8B-B14F-4D97-AF65-F5344CB8AC3E}">
        <p14:creationId xmlns="" xmlns:p14="http://schemas.microsoft.com/office/powerpoint/2010/main" val="53394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http://www.eslflow.com/howtowritemoviesongreviews.html</a:t>
            </a:r>
            <a:endParaRPr lang="en-US" dirty="0"/>
          </a:p>
        </p:txBody>
      </p:sp>
      <p:sp>
        <p:nvSpPr>
          <p:cNvPr id="3" name="Content Placeholder 2"/>
          <p:cNvSpPr>
            <a:spLocks noGrp="1"/>
          </p:cNvSpPr>
          <p:nvPr>
            <p:ph sz="quarter" idx="1"/>
          </p:nvPr>
        </p:nvSpPr>
        <p:spPr>
          <a:xfrm>
            <a:off x="457200" y="1600200"/>
            <a:ext cx="7924800" cy="4873752"/>
          </a:xfrm>
        </p:spPr>
        <p:txBody>
          <a:bodyPr>
            <a:normAutofit fontScale="62500" lnSpcReduction="20000"/>
          </a:bodyPr>
          <a:lstStyle/>
          <a:p>
            <a:pPr>
              <a:buNone/>
            </a:pPr>
            <a:r>
              <a:rPr lang="en-US" dirty="0" smtClean="0"/>
              <a:t>____________________ (movie) is a </a:t>
            </a:r>
            <a:r>
              <a:rPr lang="en-US" dirty="0" smtClean="0"/>
              <a:t>movie </a:t>
            </a:r>
            <a:r>
              <a:rPr lang="en-US" smtClean="0"/>
              <a:t>about     </a:t>
            </a:r>
            <a:r>
              <a:rPr lang="en-US" smtClean="0"/>
              <a:t>_______________________________________ </a:t>
            </a:r>
            <a:r>
              <a:rPr lang="en-US" dirty="0" smtClean="0"/>
              <a:t>(short general description of the </a:t>
            </a:r>
            <a:r>
              <a:rPr lang="en-US" dirty="0" smtClean="0"/>
              <a:t>movie)</a:t>
            </a:r>
            <a:endParaRPr lang="en-US" dirty="0" smtClean="0"/>
          </a:p>
          <a:p>
            <a:pPr>
              <a:buNone/>
            </a:pPr>
            <a:r>
              <a:rPr lang="en-US" dirty="0" smtClean="0"/>
              <a:t>I </a:t>
            </a:r>
            <a:r>
              <a:rPr lang="en-US" dirty="0" smtClean="0"/>
              <a:t>_______________ </a:t>
            </a:r>
            <a:r>
              <a:rPr lang="en-US" dirty="0" smtClean="0"/>
              <a:t>(liked / didn't like) _____________________ this movie because ___________________________________________________________________________________________________.</a:t>
            </a:r>
          </a:p>
          <a:p>
            <a:pPr>
              <a:buNone/>
            </a:pPr>
            <a:r>
              <a:rPr lang="en-US" dirty="0" smtClean="0"/>
              <a:t>Overall, I feel that _______________________ (movie) is worth / not worth </a:t>
            </a:r>
            <a:r>
              <a:rPr lang="en-US" dirty="0" smtClean="0"/>
              <a:t>watching because </a:t>
            </a:r>
            <a:r>
              <a:rPr lang="en-US" dirty="0" smtClean="0"/>
              <a:t>______________________________________________________.</a:t>
            </a:r>
          </a:p>
          <a:p>
            <a:pPr>
              <a:buNone/>
            </a:pPr>
            <a:r>
              <a:rPr lang="en-US" dirty="0" smtClean="0"/>
              <a:t>___________________. The </a:t>
            </a:r>
            <a:r>
              <a:rPr lang="en-US" dirty="0" smtClean="0"/>
              <a:t>most important event in _______________________ (movie) happens when _______________________________________________ (explain the event).</a:t>
            </a:r>
          </a:p>
          <a:p>
            <a:pPr>
              <a:buNone/>
            </a:pPr>
            <a:r>
              <a:rPr lang="en-US" dirty="0" smtClean="0"/>
              <a:t>I found it interesting that ____________________________________________________________________________ (state what you found interesting).</a:t>
            </a:r>
          </a:p>
          <a:p>
            <a:pPr>
              <a:buNone/>
            </a:pPr>
            <a:r>
              <a:rPr lang="en-US" dirty="0" smtClean="0"/>
              <a:t>The part of _______________________ (movie) I liked best was ________________________________________________ (write what you liked best about the movie) because _____________________________ (write why).</a:t>
            </a:r>
          </a:p>
          <a:p>
            <a:pPr>
              <a:buNone/>
            </a:pPr>
            <a:r>
              <a:rPr lang="en-US" dirty="0" smtClean="0"/>
              <a:t>The part of _______________________ (movie) I liked least was ________________________________________________ (write what you liked best about the </a:t>
            </a:r>
            <a:r>
              <a:rPr lang="en-US" dirty="0" smtClean="0"/>
              <a:t>movie) </a:t>
            </a:r>
            <a:r>
              <a:rPr lang="en-US" dirty="0" smtClean="0"/>
              <a:t>because _____________________________ (write why).</a:t>
            </a:r>
          </a:p>
          <a:p>
            <a:pPr>
              <a:buNone/>
            </a:pPr>
            <a:r>
              <a:rPr lang="en-US" dirty="0" smtClean="0"/>
              <a:t>I would / would not recommend _______________________ (movie) to my friends because _____________________________ (write why).</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recipe</a:t>
            </a:r>
            <a:endParaRPr lang="en-US" dirty="0"/>
          </a:p>
        </p:txBody>
      </p:sp>
      <p:sp>
        <p:nvSpPr>
          <p:cNvPr id="3" name="Content Placeholder 2"/>
          <p:cNvSpPr>
            <a:spLocks noGrp="1"/>
          </p:cNvSpPr>
          <p:nvPr>
            <p:ph sz="quarter" idx="1"/>
          </p:nvPr>
        </p:nvSpPr>
        <p:spPr/>
        <p:txBody>
          <a:bodyPr/>
          <a:lstStyle/>
          <a:p>
            <a:endParaRPr lang="en-US" dirty="0"/>
          </a:p>
        </p:txBody>
      </p:sp>
      <p:grpSp>
        <p:nvGrpSpPr>
          <p:cNvPr id="6" name="Group 5"/>
          <p:cNvGrpSpPr/>
          <p:nvPr/>
        </p:nvGrpSpPr>
        <p:grpSpPr>
          <a:xfrm>
            <a:off x="1828800" y="2057400"/>
            <a:ext cx="3962400" cy="3581400"/>
            <a:chOff x="4400550" y="1752600"/>
            <a:chExt cx="2552700" cy="2438401"/>
          </a:xfrm>
        </p:grpSpPr>
        <p:pic>
          <p:nvPicPr>
            <p:cNvPr id="1028" name="Picture 4" descr="image001"/>
            <p:cNvPicPr>
              <a:picLocks noChangeAspect="1" noChangeArrowheads="1"/>
            </p:cNvPicPr>
            <p:nvPr/>
          </p:nvPicPr>
          <p:blipFill>
            <a:blip r:embed="rId2"/>
            <a:srcRect b="13514"/>
            <a:stretch>
              <a:fillRect/>
            </a:stretch>
          </p:blipFill>
          <p:spPr bwMode="auto">
            <a:xfrm>
              <a:off x="4419600" y="1752600"/>
              <a:ext cx="2533650" cy="2438400"/>
            </a:xfrm>
            <a:prstGeom prst="rect">
              <a:avLst/>
            </a:prstGeom>
            <a:noFill/>
          </p:spPr>
        </p:pic>
        <p:pic>
          <p:nvPicPr>
            <p:cNvPr id="1026" name="Picture 2" descr="http://www.dm-3.com/wp-content/uploads/2013/06/image0018.jpg"/>
            <p:cNvPicPr>
              <a:picLocks noChangeAspect="1" noChangeArrowheads="1"/>
            </p:cNvPicPr>
            <p:nvPr/>
          </p:nvPicPr>
          <p:blipFill>
            <a:blip r:embed="rId2"/>
            <a:srcRect t="29730"/>
            <a:stretch>
              <a:fillRect/>
            </a:stretch>
          </p:blipFill>
          <p:spPr bwMode="auto">
            <a:xfrm>
              <a:off x="4400550" y="2209800"/>
              <a:ext cx="2533650" cy="1981201"/>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609600" y="2133600"/>
            <a:ext cx="6705600" cy="4801314"/>
          </a:xfrm>
          <a:prstGeom prst="rect">
            <a:avLst/>
          </a:prstGeom>
        </p:spPr>
        <p:txBody>
          <a:bodyPr wrap="square">
            <a:spAutoFit/>
          </a:bodyPr>
          <a:lstStyle/>
          <a:p>
            <a:r>
              <a:rPr lang="en-US" dirty="0" smtClean="0"/>
              <a:t>—————————————————————————————–</a:t>
            </a:r>
            <a:br>
              <a:rPr lang="en-US" dirty="0" smtClean="0"/>
            </a:br>
            <a:endParaRPr lang="en-US" dirty="0" smtClean="0"/>
          </a:p>
          <a:p>
            <a:r>
              <a:rPr lang="en-US" dirty="0" smtClean="0"/>
              <a:t>PRODUCT: Tim &amp; Jim’s Chocolate Whip Bread</a:t>
            </a:r>
            <a:br>
              <a:rPr lang="en-US" dirty="0" smtClean="0"/>
            </a:br>
            <a:r>
              <a:rPr lang="en-US" dirty="0" smtClean="0"/>
              <a:t>COST: 9000 won</a:t>
            </a:r>
            <a:br>
              <a:rPr lang="en-US" dirty="0" smtClean="0"/>
            </a:br>
            <a:r>
              <a:rPr lang="en-US" dirty="0" smtClean="0"/>
              <a:t>GOOD POINTS: It goes well with coffee, It is good for sharing, the bread is soft</a:t>
            </a:r>
          </a:p>
          <a:p>
            <a:r>
              <a:rPr lang="en-US" dirty="0" smtClean="0"/>
              <a:t>BAD POINTS: It is really dry, it is expensive, the whipping cream is too sweet. </a:t>
            </a:r>
            <a:br>
              <a:rPr lang="en-US" dirty="0" smtClean="0"/>
            </a:br>
            <a:r>
              <a:rPr lang="en-US" dirty="0" smtClean="0"/>
              <a:t>RECOMMENDATION: If you are looking for something sweet to share then this bread may be for you, however it is extremely dry and sweet so I would recommend pairing it with bitter coffee or tea e.g. Americano, </a:t>
            </a:r>
            <a:r>
              <a:rPr lang="en-US" dirty="0" err="1" smtClean="0"/>
              <a:t>Chai</a:t>
            </a:r>
            <a:r>
              <a:rPr lang="en-US" dirty="0" smtClean="0"/>
              <a:t> tea.  </a:t>
            </a:r>
            <a:br>
              <a:rPr lang="en-US" dirty="0" smtClean="0"/>
            </a:br>
            <a:endParaRPr lang="en-US" dirty="0" smtClean="0"/>
          </a:p>
          <a:p>
            <a:r>
              <a:rPr lang="en-US" dirty="0" smtClean="0"/>
              <a:t>RATING: 3.5/5</a:t>
            </a:r>
            <a:br>
              <a:rPr lang="en-US" dirty="0" smtClean="0"/>
            </a:br>
            <a:r>
              <a:rPr lang="en-US" dirty="0" smtClean="0"/>
              <a:t>_____________________________________________________________</a:t>
            </a:r>
            <a:endParaRPr lang="en-US" dirty="0"/>
          </a:p>
        </p:txBody>
      </p:sp>
      <p:pic>
        <p:nvPicPr>
          <p:cNvPr id="21508" name="Picture 4" descr="http://41.media.tumblr.com/tumblr_mbwyb5PoTC1rqx7a0o6_1280.png"/>
          <p:cNvPicPr>
            <a:picLocks noChangeAspect="1" noChangeArrowheads="1"/>
          </p:cNvPicPr>
          <p:nvPr/>
        </p:nvPicPr>
        <p:blipFill>
          <a:blip r:embed="rId2"/>
          <a:srcRect/>
          <a:stretch>
            <a:fillRect/>
          </a:stretch>
        </p:blipFill>
        <p:spPr bwMode="auto">
          <a:xfrm>
            <a:off x="2743200" y="152400"/>
            <a:ext cx="3429000" cy="24389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Finalizing your review</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1</a:t>
            </a:r>
          </a:p>
          <a:p>
            <a:r>
              <a:rPr lang="en-US" b="1" dirty="0" smtClean="0"/>
              <a:t>Make your review clear and concise.</a:t>
            </a:r>
            <a:r>
              <a:rPr lang="en-US" dirty="0" smtClean="0"/>
              <a:t> Get to the point.  Don’t be too wordy. </a:t>
            </a:r>
          </a:p>
          <a:p>
            <a:endParaRPr lang="en-US" dirty="0" smtClean="0"/>
          </a:p>
          <a:p>
            <a:r>
              <a:rPr lang="en-US" b="1" dirty="0" smtClean="0"/>
              <a:t>2</a:t>
            </a:r>
          </a:p>
          <a:p>
            <a:r>
              <a:rPr lang="en-US" b="1" dirty="0" smtClean="0"/>
              <a:t>Proofread your review.</a:t>
            </a:r>
            <a:r>
              <a:rPr lang="en-US" dirty="0" smtClean="0"/>
              <a:t> read through your review carefully, checking for proper grammar and spelling. </a:t>
            </a:r>
          </a:p>
          <a:p>
            <a:endParaRPr lang="en-US" dirty="0" smtClean="0"/>
          </a:p>
          <a:p>
            <a:r>
              <a:rPr lang="en-US" b="1" dirty="0" smtClean="0"/>
              <a:t>3</a:t>
            </a:r>
          </a:p>
          <a:p>
            <a:r>
              <a:rPr lang="en-US" b="1" dirty="0" smtClean="0"/>
              <a:t>Have someone else read it.</a:t>
            </a:r>
            <a:r>
              <a:rPr lang="en-US" dirty="0" smtClean="0"/>
              <a:t> Give your review to someone to read before you post it online or publish it.</a:t>
            </a:r>
          </a:p>
          <a:p>
            <a:pPr>
              <a:buNone/>
            </a:pPr>
            <a:r>
              <a:rPr lang="en-US" dirty="0" smtClean="0"/>
              <a:t>.</a:t>
            </a:r>
          </a:p>
          <a:p>
            <a:r>
              <a:rPr lang="en-US" b="1" dirty="0" smtClean="0"/>
              <a:t>4</a:t>
            </a:r>
          </a:p>
          <a:p>
            <a:r>
              <a:rPr lang="en-US" b="1" dirty="0" smtClean="0"/>
              <a:t>Submit your review.</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609600" y="2133600"/>
            <a:ext cx="6705600" cy="4524315"/>
          </a:xfrm>
          <a:prstGeom prst="rect">
            <a:avLst/>
          </a:prstGeom>
        </p:spPr>
        <p:txBody>
          <a:bodyPr wrap="square">
            <a:spAutoFit/>
          </a:bodyPr>
          <a:lstStyle/>
          <a:p>
            <a:r>
              <a:rPr lang="en-US" dirty="0" smtClean="0"/>
              <a:t>—————————————————————————————–</a:t>
            </a:r>
            <a:br>
              <a:rPr lang="en-US" dirty="0" smtClean="0"/>
            </a:br>
            <a:endParaRPr lang="en-US" dirty="0" smtClean="0"/>
          </a:p>
          <a:p>
            <a:r>
              <a:rPr lang="en-US" dirty="0" smtClean="0"/>
              <a:t>PRODUCT: </a:t>
            </a:r>
          </a:p>
          <a:p>
            <a:r>
              <a:rPr lang="en-US" dirty="0" smtClean="0"/>
              <a:t/>
            </a:r>
            <a:br>
              <a:rPr lang="en-US" dirty="0" smtClean="0"/>
            </a:br>
            <a:r>
              <a:rPr lang="en-US" dirty="0" smtClean="0"/>
              <a:t>COST: </a:t>
            </a:r>
          </a:p>
          <a:p>
            <a:r>
              <a:rPr lang="en-US" dirty="0" smtClean="0"/>
              <a:t/>
            </a:r>
            <a:br>
              <a:rPr lang="en-US" dirty="0" smtClean="0"/>
            </a:br>
            <a:r>
              <a:rPr lang="en-US" dirty="0" smtClean="0"/>
              <a:t>GOOD POINTS:</a:t>
            </a:r>
          </a:p>
          <a:p>
            <a:endParaRPr lang="en-US" dirty="0" smtClean="0"/>
          </a:p>
          <a:p>
            <a:r>
              <a:rPr lang="en-US" dirty="0" smtClean="0"/>
              <a:t>BAD POINTS: </a:t>
            </a:r>
          </a:p>
          <a:p>
            <a:r>
              <a:rPr lang="en-US" dirty="0" smtClean="0"/>
              <a:t/>
            </a:r>
            <a:br>
              <a:rPr lang="en-US" dirty="0" smtClean="0"/>
            </a:br>
            <a:r>
              <a:rPr lang="en-US" dirty="0" smtClean="0"/>
              <a:t>RECOMMENDATION: </a:t>
            </a:r>
            <a:br>
              <a:rPr lang="en-US" dirty="0" smtClean="0"/>
            </a:br>
            <a:endParaRPr lang="en-US" dirty="0" smtClean="0"/>
          </a:p>
          <a:p>
            <a:r>
              <a:rPr lang="en-US" dirty="0" smtClean="0"/>
              <a:t>RATING: </a:t>
            </a:r>
            <a:br>
              <a:rPr lang="en-US" dirty="0" smtClean="0"/>
            </a:br>
            <a:r>
              <a:rPr lang="en-US" dirty="0" smtClean="0"/>
              <a:t>_____________________________________________________________</a:t>
            </a:r>
            <a:endParaRPr lang="en-US" dirty="0"/>
          </a:p>
        </p:txBody>
      </p:sp>
      <p:pic>
        <p:nvPicPr>
          <p:cNvPr id="22530" name="Picture 2" descr="http://www.allkpop.com/upload/2015/01/af_org/buzz_1420741749_af_org.jpg"/>
          <p:cNvPicPr>
            <a:picLocks noChangeAspect="1" noChangeArrowheads="1"/>
          </p:cNvPicPr>
          <p:nvPr/>
        </p:nvPicPr>
        <p:blipFill>
          <a:blip r:embed="rId2"/>
          <a:srcRect/>
          <a:stretch>
            <a:fillRect/>
          </a:stretch>
        </p:blipFill>
        <p:spPr bwMode="auto">
          <a:xfrm>
            <a:off x="2819400" y="152400"/>
            <a:ext cx="3219450" cy="2476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609600" y="2133600"/>
            <a:ext cx="6705600" cy="4524315"/>
          </a:xfrm>
          <a:prstGeom prst="rect">
            <a:avLst/>
          </a:prstGeom>
        </p:spPr>
        <p:txBody>
          <a:bodyPr wrap="square">
            <a:spAutoFit/>
          </a:bodyPr>
          <a:lstStyle/>
          <a:p>
            <a:r>
              <a:rPr lang="en-US" dirty="0" smtClean="0"/>
              <a:t>—————————————————————————————–</a:t>
            </a:r>
            <a:br>
              <a:rPr lang="en-US" dirty="0" smtClean="0"/>
            </a:br>
            <a:endParaRPr lang="en-US" dirty="0" smtClean="0"/>
          </a:p>
          <a:p>
            <a:r>
              <a:rPr lang="en-US" dirty="0" smtClean="0"/>
              <a:t>PRODUCT: </a:t>
            </a:r>
          </a:p>
          <a:p>
            <a:r>
              <a:rPr lang="en-US" dirty="0" smtClean="0"/>
              <a:t/>
            </a:r>
            <a:br>
              <a:rPr lang="en-US" dirty="0" smtClean="0"/>
            </a:br>
            <a:r>
              <a:rPr lang="en-US" dirty="0" smtClean="0"/>
              <a:t>COST: </a:t>
            </a:r>
          </a:p>
          <a:p>
            <a:r>
              <a:rPr lang="en-US" dirty="0" smtClean="0"/>
              <a:t/>
            </a:r>
            <a:br>
              <a:rPr lang="en-US" dirty="0" smtClean="0"/>
            </a:br>
            <a:r>
              <a:rPr lang="en-US" dirty="0" smtClean="0"/>
              <a:t>GOOD POINTS:</a:t>
            </a:r>
          </a:p>
          <a:p>
            <a:endParaRPr lang="en-US" dirty="0" smtClean="0"/>
          </a:p>
          <a:p>
            <a:r>
              <a:rPr lang="en-US" dirty="0" smtClean="0"/>
              <a:t>BAD POINTS: </a:t>
            </a:r>
          </a:p>
          <a:p>
            <a:r>
              <a:rPr lang="en-US" dirty="0" smtClean="0"/>
              <a:t/>
            </a:r>
            <a:br>
              <a:rPr lang="en-US" dirty="0" smtClean="0"/>
            </a:br>
            <a:r>
              <a:rPr lang="en-US" dirty="0" smtClean="0"/>
              <a:t>RECOMMENDATION: </a:t>
            </a:r>
            <a:br>
              <a:rPr lang="en-US" dirty="0" smtClean="0"/>
            </a:br>
            <a:endParaRPr lang="en-US" dirty="0" smtClean="0"/>
          </a:p>
          <a:p>
            <a:r>
              <a:rPr lang="en-US" dirty="0" smtClean="0"/>
              <a:t>RATING: </a:t>
            </a:r>
            <a:br>
              <a:rPr lang="en-US" dirty="0" smtClean="0"/>
            </a:br>
            <a:r>
              <a:rPr lang="en-US" dirty="0" smtClean="0"/>
              <a:t>_____________________________________________________________</a:t>
            </a:r>
            <a:endParaRPr lang="en-US" dirty="0"/>
          </a:p>
        </p:txBody>
      </p:sp>
      <p:pic>
        <p:nvPicPr>
          <p:cNvPr id="23554" name="Picture 2" descr="http://i.ebayimg.com/00/s/NDA0WDU5OQ==/z/kesAAOSwBLlVSgZT/$_1.JPG"/>
          <p:cNvPicPr>
            <a:picLocks noChangeAspect="1" noChangeArrowheads="1"/>
          </p:cNvPicPr>
          <p:nvPr/>
        </p:nvPicPr>
        <p:blipFill>
          <a:blip r:embed="rId2"/>
          <a:srcRect/>
          <a:stretch>
            <a:fillRect/>
          </a:stretch>
        </p:blipFill>
        <p:spPr bwMode="auto">
          <a:xfrm>
            <a:off x="2209800" y="152400"/>
            <a:ext cx="3810000" cy="25622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내용 개체 틀 5"/>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2971800" y="152400"/>
            <a:ext cx="2994048" cy="1991042"/>
          </a:xfrm>
        </p:spPr>
      </p:pic>
      <p:sp>
        <p:nvSpPr>
          <p:cNvPr id="5" name="Rectangle 4"/>
          <p:cNvSpPr/>
          <p:nvPr/>
        </p:nvSpPr>
        <p:spPr>
          <a:xfrm>
            <a:off x="609600" y="1981201"/>
            <a:ext cx="6705600" cy="4247317"/>
          </a:xfrm>
          <a:prstGeom prst="rect">
            <a:avLst/>
          </a:prstGeom>
        </p:spPr>
        <p:txBody>
          <a:bodyPr wrap="square">
            <a:spAutoFit/>
          </a:bodyPr>
          <a:lstStyle/>
          <a:p>
            <a:r>
              <a:rPr lang="en-US" dirty="0" smtClean="0"/>
              <a:t>—————————————————————————————–</a:t>
            </a:r>
            <a:br>
              <a:rPr lang="en-US" dirty="0" smtClean="0"/>
            </a:br>
            <a:endParaRPr lang="en-US" dirty="0" smtClean="0"/>
          </a:p>
          <a:p>
            <a:r>
              <a:rPr lang="en-US" sz="1200" dirty="0" smtClean="0"/>
              <a:t>RESTAURANT NAME: Jake’s Chicago Pizza</a:t>
            </a:r>
          </a:p>
          <a:p>
            <a:endParaRPr lang="en-US" sz="1200" dirty="0" smtClean="0"/>
          </a:p>
          <a:p>
            <a:r>
              <a:rPr lang="en-US" sz="1200" dirty="0" smtClean="0"/>
              <a:t>DESCRIPTION OF RESTAURANT: A place for Chicago pizza and various pasta dishes.</a:t>
            </a:r>
          </a:p>
          <a:p>
            <a:r>
              <a:rPr lang="en-US" sz="1200" dirty="0" smtClean="0"/>
              <a:t/>
            </a:r>
            <a:br>
              <a:rPr lang="en-US" sz="1200" dirty="0" smtClean="0"/>
            </a:br>
            <a:r>
              <a:rPr lang="en-US" sz="1200" dirty="0" smtClean="0"/>
              <a:t>COST: $$</a:t>
            </a:r>
            <a:br>
              <a:rPr lang="en-US" sz="1200" dirty="0" smtClean="0"/>
            </a:br>
            <a:endParaRPr lang="en-US" sz="1200" dirty="0"/>
          </a:p>
          <a:p>
            <a:r>
              <a:rPr lang="en-US" sz="1200" dirty="0" smtClean="0"/>
              <a:t>YOUR EXPERIENCE:</a:t>
            </a:r>
          </a:p>
          <a:p>
            <a:r>
              <a:rPr lang="en-US" sz="1200" dirty="0" smtClean="0"/>
              <a:t/>
            </a:r>
            <a:br>
              <a:rPr lang="en-US" sz="1200" dirty="0" smtClean="0"/>
            </a:br>
            <a:r>
              <a:rPr lang="en-US" sz="1200" dirty="0" smtClean="0"/>
              <a:t>GOOD POINTS:</a:t>
            </a:r>
          </a:p>
          <a:p>
            <a:endParaRPr lang="en-US" sz="1200" dirty="0" smtClean="0"/>
          </a:p>
          <a:p>
            <a:r>
              <a:rPr lang="en-US" sz="1200" dirty="0" smtClean="0"/>
              <a:t>BAD POINTS: </a:t>
            </a:r>
          </a:p>
          <a:p>
            <a:r>
              <a:rPr lang="en-US" sz="1200" dirty="0" smtClean="0"/>
              <a:t/>
            </a:r>
            <a:br>
              <a:rPr lang="en-US" sz="1200" dirty="0" smtClean="0"/>
            </a:br>
            <a:r>
              <a:rPr lang="en-US" sz="1200" dirty="0" smtClean="0"/>
              <a:t>RECOMMENDATION: </a:t>
            </a:r>
            <a:br>
              <a:rPr lang="en-US" sz="1200" dirty="0" smtClean="0"/>
            </a:br>
            <a:endParaRPr lang="en-US" sz="1200" dirty="0" smtClean="0"/>
          </a:p>
          <a:p>
            <a:r>
              <a:rPr lang="en-US" sz="1200" dirty="0" smtClean="0"/>
              <a:t>RATING: </a:t>
            </a:r>
            <a:r>
              <a:rPr lang="en-US" dirty="0" smtClean="0"/>
              <a:t/>
            </a:r>
            <a:br>
              <a:rPr lang="en-US" dirty="0" smtClean="0"/>
            </a:br>
            <a:r>
              <a:rPr lang="en-US" dirty="0" smtClean="0"/>
              <a:t>_____________________________________________________________</a:t>
            </a:r>
            <a:endParaRPr lang="en-US" dirty="0"/>
          </a:p>
        </p:txBody>
      </p:sp>
      <p:sp>
        <p:nvSpPr>
          <p:cNvPr id="7" name="TextBox 6"/>
          <p:cNvSpPr txBox="1"/>
          <p:nvPr/>
        </p:nvSpPr>
        <p:spPr>
          <a:xfrm>
            <a:off x="457200" y="152400"/>
            <a:ext cx="2133600" cy="1938992"/>
          </a:xfrm>
          <a:prstGeom prst="rect">
            <a:avLst/>
          </a:prstGeom>
          <a:noFill/>
        </p:spPr>
        <p:txBody>
          <a:bodyPr wrap="square" rtlCol="0">
            <a:spAutoFit/>
          </a:bodyPr>
          <a:lstStyle/>
          <a:p>
            <a:r>
              <a:rPr lang="en-US" altLang="ko-KR" dirty="0" smtClean="0"/>
              <a:t>Key</a:t>
            </a:r>
          </a:p>
          <a:p>
            <a:endParaRPr lang="en-US" altLang="ko-KR" dirty="0" smtClean="0"/>
          </a:p>
          <a:p>
            <a:r>
              <a:rPr lang="en-US" altLang="ko-KR" sz="1200" dirty="0" smtClean="0"/>
              <a:t>Cost ranges from:</a:t>
            </a:r>
          </a:p>
          <a:p>
            <a:endParaRPr lang="en-US" altLang="ko-KR" sz="1200" dirty="0" smtClean="0"/>
          </a:p>
          <a:p>
            <a:r>
              <a:rPr lang="en-US" altLang="ko-KR" sz="1200" dirty="0" smtClean="0"/>
              <a:t>$ = cheap</a:t>
            </a:r>
          </a:p>
          <a:p>
            <a:r>
              <a:rPr lang="en-US" altLang="ko-KR" sz="1200" dirty="0" smtClean="0"/>
              <a:t>$$= reasonable</a:t>
            </a:r>
          </a:p>
          <a:p>
            <a:r>
              <a:rPr lang="en-US" altLang="ko-KR" sz="1200" dirty="0" smtClean="0"/>
              <a:t>$$$= moderately expensive</a:t>
            </a:r>
          </a:p>
          <a:p>
            <a:r>
              <a:rPr lang="en-US" altLang="ko-KR" sz="1200" dirty="0" smtClean="0"/>
              <a:t>$$$$= expensive</a:t>
            </a:r>
          </a:p>
          <a:p>
            <a:r>
              <a:rPr lang="en-US" altLang="ko-KR" sz="1200" dirty="0" smtClean="0"/>
              <a:t>$$$$$ = very expensive</a:t>
            </a:r>
            <a:endParaRPr lang="en-US" altLang="ko-KR" sz="1200" dirty="0"/>
          </a:p>
        </p:txBody>
      </p:sp>
    </p:spTree>
    <p:extLst>
      <p:ext uri="{BB962C8B-B14F-4D97-AF65-F5344CB8AC3E}">
        <p14:creationId xmlns="" xmlns:p14="http://schemas.microsoft.com/office/powerpoint/2010/main" val="3472814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609600" y="1981201"/>
            <a:ext cx="6705600" cy="4247317"/>
          </a:xfrm>
          <a:prstGeom prst="rect">
            <a:avLst/>
          </a:prstGeom>
        </p:spPr>
        <p:txBody>
          <a:bodyPr wrap="square">
            <a:spAutoFit/>
          </a:bodyPr>
          <a:lstStyle/>
          <a:p>
            <a:r>
              <a:rPr lang="en-US" dirty="0" smtClean="0"/>
              <a:t>—————————————————————————————–</a:t>
            </a:r>
            <a:br>
              <a:rPr lang="en-US" dirty="0" smtClean="0"/>
            </a:br>
            <a:endParaRPr lang="en-US" dirty="0" smtClean="0"/>
          </a:p>
          <a:p>
            <a:r>
              <a:rPr lang="en-US" sz="1200" dirty="0" smtClean="0"/>
              <a:t>RESTAURANT NAME: Dos Mas Mexican Grill</a:t>
            </a:r>
          </a:p>
          <a:p>
            <a:endParaRPr lang="en-US" sz="1200" dirty="0" smtClean="0"/>
          </a:p>
          <a:p>
            <a:r>
              <a:rPr lang="en-US" sz="1200" dirty="0" smtClean="0"/>
              <a:t>DESCRIPTION OF RESTAURANT: Mexican style burritos (eat-in &amp; take-out)</a:t>
            </a:r>
          </a:p>
          <a:p>
            <a:r>
              <a:rPr lang="en-US" sz="1200" dirty="0" smtClean="0"/>
              <a:t/>
            </a:r>
            <a:br>
              <a:rPr lang="en-US" sz="1200" dirty="0" smtClean="0"/>
            </a:br>
            <a:r>
              <a:rPr lang="en-US" sz="1200" dirty="0" smtClean="0"/>
              <a:t>COST: $</a:t>
            </a:r>
          </a:p>
          <a:p>
            <a:endParaRPr lang="en-US" sz="1200" dirty="0"/>
          </a:p>
          <a:p>
            <a:r>
              <a:rPr lang="en-US" sz="1200" dirty="0" smtClean="0"/>
              <a:t>YOUR EXPERIENCE: I eat at DOS MAS once a week.</a:t>
            </a:r>
          </a:p>
          <a:p>
            <a:r>
              <a:rPr lang="en-US" sz="1200" dirty="0" smtClean="0"/>
              <a:t/>
            </a:r>
            <a:br>
              <a:rPr lang="en-US" sz="1200" dirty="0" smtClean="0"/>
            </a:br>
            <a:r>
              <a:rPr lang="en-US" sz="1200" dirty="0" smtClean="0"/>
              <a:t>GOOD </a:t>
            </a:r>
            <a:r>
              <a:rPr lang="en-US" sz="1200" smtClean="0"/>
              <a:t>POINTS: </a:t>
            </a:r>
            <a:endParaRPr lang="en-US" sz="1200" dirty="0" smtClean="0"/>
          </a:p>
          <a:p>
            <a:endParaRPr lang="en-US" sz="1200" dirty="0" smtClean="0"/>
          </a:p>
          <a:p>
            <a:r>
              <a:rPr lang="en-US" sz="1200" dirty="0" smtClean="0"/>
              <a:t>BAD POINTS: </a:t>
            </a:r>
          </a:p>
          <a:p>
            <a:r>
              <a:rPr lang="en-US" sz="1200" dirty="0" smtClean="0"/>
              <a:t/>
            </a:r>
            <a:br>
              <a:rPr lang="en-US" sz="1200" dirty="0" smtClean="0"/>
            </a:br>
            <a:r>
              <a:rPr lang="en-US" sz="1200" dirty="0" smtClean="0"/>
              <a:t>RECOMMENDATION: </a:t>
            </a:r>
            <a:br>
              <a:rPr lang="en-US" sz="1200" dirty="0" smtClean="0"/>
            </a:br>
            <a:endParaRPr lang="en-US" sz="1200" dirty="0" smtClean="0"/>
          </a:p>
          <a:p>
            <a:r>
              <a:rPr lang="en-US" sz="1200" dirty="0" smtClean="0"/>
              <a:t>RATING: </a:t>
            </a:r>
            <a:r>
              <a:rPr lang="en-US" dirty="0" smtClean="0"/>
              <a:t/>
            </a:r>
            <a:br>
              <a:rPr lang="en-US" dirty="0" smtClean="0"/>
            </a:br>
            <a:r>
              <a:rPr lang="en-US" dirty="0" smtClean="0"/>
              <a:t>_____________________________________________________________</a:t>
            </a:r>
            <a:endParaRPr lang="en-US" dirty="0"/>
          </a:p>
        </p:txBody>
      </p:sp>
      <p:pic>
        <p:nvPicPr>
          <p:cNvPr id="24578" name="Picture 2" descr="http://everydaykorea.com/wp-content/uploads/2013/07/dosmas.gif"/>
          <p:cNvPicPr>
            <a:picLocks noChangeAspect="1" noChangeArrowheads="1"/>
          </p:cNvPicPr>
          <p:nvPr/>
        </p:nvPicPr>
        <p:blipFill>
          <a:blip r:embed="rId2"/>
          <a:srcRect l="19938" t="25731" r="22741" b="22807"/>
          <a:stretch>
            <a:fillRect/>
          </a:stretch>
        </p:blipFill>
        <p:spPr bwMode="auto">
          <a:xfrm>
            <a:off x="3200400" y="304800"/>
            <a:ext cx="1752600" cy="1676400"/>
          </a:xfrm>
          <a:prstGeom prst="rect">
            <a:avLst/>
          </a:prstGeom>
          <a:noFill/>
        </p:spPr>
      </p:pic>
      <p:sp>
        <p:nvSpPr>
          <p:cNvPr id="6" name="TextBox 5"/>
          <p:cNvSpPr txBox="1"/>
          <p:nvPr/>
        </p:nvSpPr>
        <p:spPr>
          <a:xfrm>
            <a:off x="457200" y="152400"/>
            <a:ext cx="2133600" cy="1938992"/>
          </a:xfrm>
          <a:prstGeom prst="rect">
            <a:avLst/>
          </a:prstGeom>
          <a:noFill/>
        </p:spPr>
        <p:txBody>
          <a:bodyPr wrap="square" rtlCol="0">
            <a:spAutoFit/>
          </a:bodyPr>
          <a:lstStyle/>
          <a:p>
            <a:r>
              <a:rPr lang="en-US" altLang="ko-KR" dirty="0" smtClean="0"/>
              <a:t>Key</a:t>
            </a:r>
          </a:p>
          <a:p>
            <a:endParaRPr lang="en-US" altLang="ko-KR" dirty="0" smtClean="0"/>
          </a:p>
          <a:p>
            <a:r>
              <a:rPr lang="en-US" altLang="ko-KR" sz="1200" dirty="0" smtClean="0"/>
              <a:t>Cost ranges from:</a:t>
            </a:r>
          </a:p>
          <a:p>
            <a:endParaRPr lang="en-US" altLang="ko-KR" sz="1200" dirty="0" smtClean="0"/>
          </a:p>
          <a:p>
            <a:r>
              <a:rPr lang="en-US" altLang="ko-KR" sz="1200" dirty="0" smtClean="0"/>
              <a:t>$ = cheap</a:t>
            </a:r>
          </a:p>
          <a:p>
            <a:r>
              <a:rPr lang="en-US" altLang="ko-KR" sz="1200" dirty="0" smtClean="0"/>
              <a:t>$$= reasonable</a:t>
            </a:r>
          </a:p>
          <a:p>
            <a:r>
              <a:rPr lang="en-US" altLang="ko-KR" sz="1200" dirty="0" smtClean="0"/>
              <a:t>$$$= moderately expensive</a:t>
            </a:r>
          </a:p>
          <a:p>
            <a:r>
              <a:rPr lang="en-US" altLang="ko-KR" sz="1200" dirty="0" smtClean="0"/>
              <a:t>$$$$= expensive</a:t>
            </a:r>
          </a:p>
          <a:p>
            <a:r>
              <a:rPr lang="en-US" altLang="ko-KR" sz="1200" dirty="0" smtClean="0"/>
              <a:t>$$$$$ = very expensive</a:t>
            </a:r>
            <a:endParaRPr lang="en-US" altLang="ko-KR"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609600" y="1981201"/>
            <a:ext cx="6705600" cy="4247317"/>
          </a:xfrm>
          <a:prstGeom prst="rect">
            <a:avLst/>
          </a:prstGeom>
        </p:spPr>
        <p:txBody>
          <a:bodyPr wrap="square">
            <a:spAutoFit/>
          </a:bodyPr>
          <a:lstStyle/>
          <a:p>
            <a:r>
              <a:rPr lang="en-US" dirty="0" smtClean="0"/>
              <a:t>—————————————————————————————–</a:t>
            </a:r>
            <a:br>
              <a:rPr lang="en-US" dirty="0" smtClean="0"/>
            </a:br>
            <a:endParaRPr lang="en-US" dirty="0" smtClean="0"/>
          </a:p>
          <a:p>
            <a:r>
              <a:rPr lang="en-US" sz="1200" dirty="0" smtClean="0"/>
              <a:t>RESTAURANT NAME:</a:t>
            </a:r>
          </a:p>
          <a:p>
            <a:endParaRPr lang="en-US" sz="1200" dirty="0" smtClean="0"/>
          </a:p>
          <a:p>
            <a:r>
              <a:rPr lang="en-US" sz="1200" dirty="0" smtClean="0"/>
              <a:t>DESCRIPTION OF RESTAURANT:</a:t>
            </a:r>
          </a:p>
          <a:p>
            <a:r>
              <a:rPr lang="en-US" sz="1200" dirty="0" smtClean="0"/>
              <a:t/>
            </a:r>
            <a:br>
              <a:rPr lang="en-US" sz="1200" dirty="0" smtClean="0"/>
            </a:br>
            <a:r>
              <a:rPr lang="en-US" sz="1200" dirty="0" smtClean="0"/>
              <a:t>COST: </a:t>
            </a:r>
          </a:p>
          <a:p>
            <a:endParaRPr lang="en-US" sz="1200" dirty="0"/>
          </a:p>
          <a:p>
            <a:r>
              <a:rPr lang="en-US" sz="1200" dirty="0" smtClean="0"/>
              <a:t>YOUR EXPERIENCE:</a:t>
            </a:r>
          </a:p>
          <a:p>
            <a:r>
              <a:rPr lang="en-US" sz="1200" dirty="0" smtClean="0"/>
              <a:t/>
            </a:r>
            <a:br>
              <a:rPr lang="en-US" sz="1200" dirty="0" smtClean="0"/>
            </a:br>
            <a:r>
              <a:rPr lang="en-US" sz="1200" dirty="0" smtClean="0"/>
              <a:t>GOOD POINTS: </a:t>
            </a:r>
          </a:p>
          <a:p>
            <a:endParaRPr lang="en-US" sz="1200" dirty="0" smtClean="0"/>
          </a:p>
          <a:p>
            <a:r>
              <a:rPr lang="en-US" sz="1200" dirty="0" smtClean="0"/>
              <a:t>BAD POINTS: </a:t>
            </a:r>
          </a:p>
          <a:p>
            <a:r>
              <a:rPr lang="en-US" sz="1200" dirty="0" smtClean="0"/>
              <a:t/>
            </a:r>
            <a:br>
              <a:rPr lang="en-US" sz="1200" dirty="0" smtClean="0"/>
            </a:br>
            <a:r>
              <a:rPr lang="en-US" sz="1200" dirty="0" smtClean="0"/>
              <a:t>RECOMMENDATION: </a:t>
            </a:r>
            <a:br>
              <a:rPr lang="en-US" sz="1200" dirty="0" smtClean="0"/>
            </a:br>
            <a:endParaRPr lang="en-US" sz="1200" dirty="0" smtClean="0"/>
          </a:p>
          <a:p>
            <a:r>
              <a:rPr lang="en-US" sz="1200" dirty="0" smtClean="0"/>
              <a:t>RATING: </a:t>
            </a:r>
            <a:r>
              <a:rPr lang="en-US" dirty="0" smtClean="0"/>
              <a:t/>
            </a:r>
            <a:br>
              <a:rPr lang="en-US" dirty="0" smtClean="0"/>
            </a:br>
            <a:r>
              <a:rPr lang="en-US" dirty="0" smtClean="0"/>
              <a:t>_____________________________________________________________</a:t>
            </a:r>
            <a:endParaRPr lang="en-US" dirty="0"/>
          </a:p>
        </p:txBody>
      </p:sp>
      <p:sp>
        <p:nvSpPr>
          <p:cNvPr id="6" name="TextBox 5"/>
          <p:cNvSpPr txBox="1"/>
          <p:nvPr/>
        </p:nvSpPr>
        <p:spPr>
          <a:xfrm>
            <a:off x="457200" y="152400"/>
            <a:ext cx="2133600" cy="1938992"/>
          </a:xfrm>
          <a:prstGeom prst="rect">
            <a:avLst/>
          </a:prstGeom>
          <a:noFill/>
        </p:spPr>
        <p:txBody>
          <a:bodyPr wrap="square" rtlCol="0">
            <a:spAutoFit/>
          </a:bodyPr>
          <a:lstStyle/>
          <a:p>
            <a:r>
              <a:rPr lang="en-US" altLang="ko-KR" dirty="0" smtClean="0"/>
              <a:t>Key</a:t>
            </a:r>
          </a:p>
          <a:p>
            <a:endParaRPr lang="en-US" altLang="ko-KR" dirty="0" smtClean="0"/>
          </a:p>
          <a:p>
            <a:r>
              <a:rPr lang="en-US" altLang="ko-KR" sz="1200" dirty="0" smtClean="0"/>
              <a:t>Cost ranges from:</a:t>
            </a:r>
          </a:p>
          <a:p>
            <a:endParaRPr lang="en-US" altLang="ko-KR" sz="1200" dirty="0" smtClean="0"/>
          </a:p>
          <a:p>
            <a:r>
              <a:rPr lang="en-US" altLang="ko-KR" sz="1200" dirty="0" smtClean="0"/>
              <a:t>$ = cheap</a:t>
            </a:r>
          </a:p>
          <a:p>
            <a:r>
              <a:rPr lang="en-US" altLang="ko-KR" sz="1200" dirty="0" smtClean="0"/>
              <a:t>$$= reasonable</a:t>
            </a:r>
          </a:p>
          <a:p>
            <a:r>
              <a:rPr lang="en-US" altLang="ko-KR" sz="1200" dirty="0" smtClean="0"/>
              <a:t>$$$= moderately expensive</a:t>
            </a:r>
          </a:p>
          <a:p>
            <a:r>
              <a:rPr lang="en-US" altLang="ko-KR" sz="1200" dirty="0" smtClean="0"/>
              <a:t>$$$$= expensive</a:t>
            </a:r>
          </a:p>
          <a:p>
            <a:r>
              <a:rPr lang="en-US" altLang="ko-KR" sz="1200" dirty="0" smtClean="0"/>
              <a:t>$$$$$ = very expensive</a:t>
            </a:r>
            <a:endParaRPr lang="en-US" altLang="ko-KR"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TotalTime>
  <Words>237</Words>
  <Application>Microsoft Office PowerPoint</Application>
  <PresentationFormat>On-screen Show (4:3)</PresentationFormat>
  <Paragraphs>128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Writing a review</vt:lpstr>
      <vt:lpstr>Simple recipe</vt:lpstr>
      <vt:lpstr>Slide 3</vt:lpstr>
      <vt:lpstr>Finalizing your review</vt:lpstr>
      <vt:lpstr>Slide 5</vt:lpstr>
      <vt:lpstr>Slide 6</vt:lpstr>
      <vt:lpstr>Slide 7</vt:lpstr>
      <vt:lpstr>Slide 8</vt:lpstr>
      <vt:lpstr>Slide 9</vt:lpstr>
      <vt:lpstr>Slide 10</vt:lpstr>
      <vt:lpstr>Slide 11</vt:lpstr>
      <vt:lpstr>Slide 12</vt:lpstr>
      <vt:lpstr>http://www.eslflow.com/howtowritemoviesongreviews.html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review</dc:title>
  <dc:creator>user</dc:creator>
  <cp:lastModifiedBy>user</cp:lastModifiedBy>
  <cp:revision>19</cp:revision>
  <dcterms:created xsi:type="dcterms:W3CDTF">2015-10-02T04:41:16Z</dcterms:created>
  <dcterms:modified xsi:type="dcterms:W3CDTF">2015-10-27T00:15:05Z</dcterms:modified>
</cp:coreProperties>
</file>