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57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108" y="1364025"/>
            <a:ext cx="6815669" cy="1515533"/>
          </a:xfrm>
        </p:spPr>
        <p:txBody>
          <a:bodyPr/>
          <a:lstStyle/>
          <a:p>
            <a:r>
              <a:rPr lang="en-CA" dirty="0" smtClean="0"/>
              <a:t>Naomi’s Dilemma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108" y="3487443"/>
            <a:ext cx="6815669" cy="132080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http://pad3.whstatic.com/images/thumb/3/32/Flirt-With-Your-Boss-Step-5-Version-2.jpg/670px-Flirt-With-Your-Boss-Step-5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8" y="2976465"/>
            <a:ext cx="3120572" cy="2342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8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Who do you feel more comfortable with? Why?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Doctor</a:t>
            </a:r>
          </a:p>
          <a:p>
            <a:r>
              <a:rPr lang="en-CA" dirty="0" smtClean="0"/>
              <a:t>Teacher</a:t>
            </a:r>
          </a:p>
          <a:p>
            <a:r>
              <a:rPr lang="en-CA" dirty="0" smtClean="0"/>
              <a:t>Pilot</a:t>
            </a:r>
          </a:p>
          <a:p>
            <a:r>
              <a:rPr lang="en-CA" dirty="0" smtClean="0"/>
              <a:t>Boss</a:t>
            </a:r>
          </a:p>
          <a:p>
            <a:endParaRPr lang="en-CA" dirty="0" smtClean="0"/>
          </a:p>
        </p:txBody>
      </p:sp>
      <p:pic>
        <p:nvPicPr>
          <p:cNvPr id="4098" name="Picture 2" descr="http://www.designworkplan.com/wp-content/symbol-sign-male-femal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90" y="2556932"/>
            <a:ext cx="2580368" cy="2580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510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do you think?</a:t>
            </a:r>
            <a:br>
              <a:rPr lang="en-CA" dirty="0" smtClean="0"/>
            </a:b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survey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in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group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Is it Ok for Coworkers to date? Explain your opinion.</a:t>
            </a:r>
          </a:p>
          <a:p>
            <a:r>
              <a:rPr lang="en-CA" dirty="0" smtClean="0"/>
              <a:t>Is it OK for  a doctor to date his patients? Explain your opinion.</a:t>
            </a:r>
          </a:p>
          <a:p>
            <a:r>
              <a:rPr lang="en-CA" dirty="0" smtClean="0"/>
              <a:t>Is it OK for a professor to date his students? Explain your opinion.</a:t>
            </a:r>
          </a:p>
          <a:p>
            <a:r>
              <a:rPr lang="en-CA" dirty="0" smtClean="0"/>
              <a:t>Is it OK for the boss to date his or her employees? Explain your opinion.</a:t>
            </a:r>
          </a:p>
          <a:p>
            <a:endParaRPr lang="en-CA" dirty="0" smtClean="0"/>
          </a:p>
        </p:txBody>
      </p:sp>
      <p:pic>
        <p:nvPicPr>
          <p:cNvPr id="5122" name="Picture 2" descr="http://www.bloomsbury-international.com/blog/wp-content/uploads/2013/08/mh900078711.jpg?w=3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220" y="647246"/>
            <a:ext cx="1638753" cy="163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6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Listen to Naomi’s Situation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pad3.whstatic.com/images/thumb/3/32/Flirt-With-Your-Boss-Step-5-Version-2.jpg/670px-Flirt-With-Your-Boss-Step-5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2734471"/>
            <a:ext cx="3947884" cy="2963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3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ever date your boss?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/>
          </a:p>
          <a:p>
            <a:r>
              <a:rPr lang="en-CA" sz="2800" dirty="0" smtClean="0"/>
              <a:t>What would the benefits of dating your boss be</a:t>
            </a:r>
            <a:r>
              <a:rPr lang="en-CA" sz="2800" dirty="0" smtClean="0"/>
              <a:t>?</a:t>
            </a:r>
            <a:endParaRPr lang="en-CA" sz="2800" dirty="0" smtClean="0"/>
          </a:p>
          <a:p>
            <a:r>
              <a:rPr lang="en-CA" sz="2800" dirty="0" smtClean="0"/>
              <a:t>What would the drawbacks </a:t>
            </a:r>
            <a:r>
              <a:rPr lang="en-CA" sz="2800" dirty="0" smtClean="0"/>
              <a:t>be?</a:t>
            </a:r>
          </a:p>
          <a:p>
            <a:r>
              <a:rPr lang="en-CA" sz="2800" dirty="0" smtClean="0"/>
              <a:t>Would </a:t>
            </a:r>
            <a:r>
              <a:rPr lang="en-CA" sz="2800" dirty="0" smtClean="0"/>
              <a:t>you ever date your boss? Why or why not</a:t>
            </a:r>
            <a:r>
              <a:rPr lang="en-CA" sz="2800" dirty="0" smtClean="0"/>
              <a:t>?</a:t>
            </a:r>
            <a:endParaRPr lang="en-CA" sz="2800" dirty="0" smtClean="0"/>
          </a:p>
          <a:p>
            <a:r>
              <a:rPr lang="en-CA" sz="2800" dirty="0" smtClean="0"/>
              <a:t>Try to add as much supporting information as possible referring to what we discussed in class (i.e. the benefits and drawbacks).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 descr="http://i1.sinaimg.cn/jc/2014-12-10/U2143P1247T1D56330F3DT20141210100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18" y="1494971"/>
            <a:ext cx="1284450" cy="1741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sinesskorea.co.kr/sites/default/files/field/image/Lee%20Jae-yon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99" r="9568"/>
          <a:stretch/>
        </p:blipFill>
        <p:spPr bwMode="auto">
          <a:xfrm>
            <a:off x="10189029" y="3165187"/>
            <a:ext cx="1361166" cy="1747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24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Harassment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endParaRPr lang="en-US" dirty="0" smtClean="0"/>
          </a:p>
          <a:p>
            <a:r>
              <a:rPr lang="en-US" dirty="0" smtClean="0"/>
              <a:t>When does harmless flirting become sexual harassment?</a:t>
            </a:r>
          </a:p>
          <a:p>
            <a:endParaRPr lang="en-US" dirty="0" smtClean="0"/>
          </a:p>
          <a:p>
            <a:r>
              <a:rPr lang="en-US" dirty="0" smtClean="0"/>
              <a:t>Is sexual harassment an issue </a:t>
            </a:r>
            <a:r>
              <a:rPr lang="en-US" smtClean="0"/>
              <a:t>in Korea?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Wrap-up Reflection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Please </a:t>
            </a:r>
            <a:r>
              <a:rPr lang="en-CA" dirty="0" smtClean="0"/>
              <a:t>write </a:t>
            </a:r>
            <a:r>
              <a:rPr lang="en-CA" dirty="0" smtClean="0"/>
              <a:t>a response to one of the situations on page 53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264068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186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Naomi’s Dilemma</vt:lpstr>
      <vt:lpstr>Who do you feel more comfortable with? Why?</vt:lpstr>
      <vt:lpstr>What do you think? </vt:lpstr>
      <vt:lpstr>Listen to Naomi’s Situation</vt:lpstr>
      <vt:lpstr>Would you ever date your boss?</vt:lpstr>
      <vt:lpstr>Sexual Harassment </vt:lpstr>
      <vt:lpstr>Wrap-up Reflection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ever date your boss?</dc:title>
  <dc:creator>prof.gwhitehead</dc:creator>
  <cp:lastModifiedBy>user</cp:lastModifiedBy>
  <cp:revision>9</cp:revision>
  <dcterms:created xsi:type="dcterms:W3CDTF">2015-08-19T01:19:29Z</dcterms:created>
  <dcterms:modified xsi:type="dcterms:W3CDTF">2015-09-10T02:59:13Z</dcterms:modified>
</cp:coreProperties>
</file>