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1" r:id="rId3"/>
    <p:sldId id="284" r:id="rId4"/>
    <p:sldId id="269" r:id="rId5"/>
    <p:sldId id="275" r:id="rId6"/>
    <p:sldId id="276" r:id="rId7"/>
    <p:sldId id="279" r:id="rId8"/>
    <p:sldId id="282" r:id="rId9"/>
    <p:sldId id="278" r:id="rId10"/>
    <p:sldId id="261" r:id="rId11"/>
    <p:sldId id="262" r:id="rId12"/>
    <p:sldId id="260" r:id="rId13"/>
    <p:sldId id="267" r:id="rId14"/>
    <p:sldId id="272" r:id="rId15"/>
    <p:sldId id="259" r:id="rId16"/>
    <p:sldId id="264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BBF2-DB31-4DA6-BC5F-3D39A9E743F7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F176F-ECEE-4239-A25A-DC4A1DEA88F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7197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Sources of images: </a:t>
            </a:r>
            <a:r>
              <a:rPr lang="en-AU" dirty="0" err="1" smtClean="0"/>
              <a:t>google</a:t>
            </a:r>
            <a:r>
              <a:rPr lang="en-AU" baseline="0" dirty="0" smtClean="0"/>
              <a:t> images and 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176F-ECEE-4239-A25A-DC4A1DEA88FF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8834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http://www.rrrather.com/48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rrrather.com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C630-DDDF-4ABF-BD08-92B2E08B6905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0462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97123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7749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1803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89645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15658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492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1650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51177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4146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81079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1646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93775-91E4-4330-AA21-A77BA6C72D61}" type="datetimeFigureOut">
              <a:rPr lang="en-AU" smtClean="0"/>
              <a:pPr/>
              <a:t>26/05/2015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53F0-CF46-40B9-B23E-663BAEA3F59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91356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35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prefer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 </a:t>
            </a:r>
            <a:r>
              <a:rPr lang="en-AU" dirty="0" smtClean="0"/>
              <a:t>the laundry…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0032" y="1628800"/>
            <a:ext cx="3322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…the </a:t>
            </a:r>
            <a:r>
              <a:rPr lang="en-AU" dirty="0" smtClean="0"/>
              <a:t>dishes? 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7696"/>
            <a:ext cx="36004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932"/>
          <a:stretch/>
        </p:blipFill>
        <p:spPr bwMode="auto">
          <a:xfrm>
            <a:off x="4424892" y="2597696"/>
            <a:ext cx="2807181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28" t="-255" r="943" b="52367"/>
          <a:stretch/>
        </p:blipFill>
        <p:spPr bwMode="auto">
          <a:xfrm>
            <a:off x="6037624" y="2564904"/>
            <a:ext cx="1673754" cy="129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76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</a:t>
            </a:r>
            <a:r>
              <a:rPr lang="en-AU" dirty="0" err="1" smtClean="0"/>
              <a:t>soju</a:t>
            </a:r>
            <a:r>
              <a:rPr lang="en-AU" dirty="0" smtClean="0"/>
              <a:t>                                 .... juice?</a:t>
            </a:r>
            <a:endParaRPr lang="en-AU" dirty="0"/>
          </a:p>
        </p:txBody>
      </p:sp>
      <p:pic>
        <p:nvPicPr>
          <p:cNvPr id="17410" name="Picture 2" descr="https://scontent.cdninstagram.com/hphotos-xaf1/t51.2885-15/s320x320/e15/11282161_1061821067180463_7666563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24200"/>
            <a:ext cx="3048000" cy="3048001"/>
          </a:xfrm>
          <a:prstGeom prst="rect">
            <a:avLst/>
          </a:prstGeom>
          <a:noFill/>
        </p:spPr>
      </p:pic>
      <p:pic>
        <p:nvPicPr>
          <p:cNvPr id="17412" name="Picture 4" descr="http://canigivemybaby.com/wp-content/uploads/2011/12/can-i-give-my-baby-orange-ju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9718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045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prefer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…meet your great grandchildren…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3343"/>
            <a:ext cx="4499992" cy="35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68162" y="1628800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…or your ancestors? 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63" y="2738130"/>
            <a:ext cx="4644008" cy="37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385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prefer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 </a:t>
            </a:r>
            <a:r>
              <a:rPr lang="en-AU" dirty="0" smtClean="0"/>
              <a:t>drink from a cup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9604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1484784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 </a:t>
            </a:r>
            <a:r>
              <a:rPr lang="en-AU" dirty="0" smtClean="0"/>
              <a:t>drink from a bottle</a:t>
            </a:r>
          </a:p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  <p:pic>
        <p:nvPicPr>
          <p:cNvPr id="13314" name="Picture 2" descr="http://assets.coca-colacompany.com/72/5e/ac172ba94c11a085f021f4e22097/chronology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124200"/>
            <a:ext cx="4009814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56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prefer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 </a:t>
            </a:r>
            <a:r>
              <a:rPr lang="en-AU" dirty="0" smtClean="0"/>
              <a:t>be smart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52392" y="1556792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 or </a:t>
            </a:r>
            <a:r>
              <a:rPr lang="en-AU" dirty="0" smtClean="0"/>
              <a:t>good looking</a:t>
            </a:r>
            <a:endParaRPr lang="en-AU" dirty="0"/>
          </a:p>
        </p:txBody>
      </p:sp>
      <p:pic>
        <p:nvPicPr>
          <p:cNvPr id="11266" name="Picture 2" descr="http://born2success.com/wp-content/uploads/2015/02/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2895600" cy="1627632"/>
          </a:xfrm>
          <a:prstGeom prst="rect">
            <a:avLst/>
          </a:prstGeom>
          <a:noFill/>
        </p:spPr>
      </p:pic>
      <p:pic>
        <p:nvPicPr>
          <p:cNvPr id="11268" name="Picture 4" descr="http://cdn5.liquiddnb.com/download/images/news/goodlooking-recor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2400300" cy="240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82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rather</a:t>
            </a:r>
            <a:r>
              <a:rPr lang="en-AU" dirty="0" smtClean="0"/>
              <a:t>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 health</a:t>
            </a:r>
            <a:endParaRPr lang="en-AU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6056" y="1628800"/>
            <a:ext cx="4186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…or </a:t>
            </a:r>
            <a:r>
              <a:rPr lang="en-AU" dirty="0" smtClean="0"/>
              <a:t>money</a:t>
            </a:r>
            <a:endParaRPr lang="en-AU" dirty="0" smtClean="0"/>
          </a:p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  <p:pic>
        <p:nvPicPr>
          <p:cNvPr id="9218" name="Picture 2" descr="http://www.centrak.com/wordpress/wp-content/uploads/2015/02/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2895600" cy="2486860"/>
          </a:xfrm>
          <a:prstGeom prst="rect">
            <a:avLst/>
          </a:prstGeom>
          <a:noFill/>
        </p:spPr>
      </p:pic>
      <p:pic>
        <p:nvPicPr>
          <p:cNvPr id="9220" name="Picture 4" descr="https://www.danielstrading.com/wp-content/uploads/2014/04/south-korean-w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505200"/>
            <a:ext cx="3429000" cy="2290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85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 dirty="0" smtClean="0"/>
              <a:t>prefer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36" y="126876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 or live </a:t>
            </a:r>
            <a:r>
              <a:rPr lang="en-AU" dirty="0" smtClean="0"/>
              <a:t>without your smart phone</a:t>
            </a:r>
            <a:endParaRPr lang="en-AU" dirty="0"/>
          </a:p>
        </p:txBody>
      </p:sp>
      <p:pic>
        <p:nvPicPr>
          <p:cNvPr id="4" name="Picture 2" descr="http://s.rrrather.com/img/q/376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8973"/>
            <a:ext cx="4176464" cy="3341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5192" y="126876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…live </a:t>
            </a:r>
            <a:r>
              <a:rPr lang="en-AU" dirty="0" smtClean="0"/>
              <a:t>without </a:t>
            </a:r>
            <a:r>
              <a:rPr lang="en-AU" dirty="0" smtClean="0"/>
              <a:t>electricity, plumbing, medicine… </a:t>
            </a:r>
            <a:endParaRPr lang="en-AU" dirty="0"/>
          </a:p>
        </p:txBody>
      </p:sp>
      <p:pic>
        <p:nvPicPr>
          <p:cNvPr id="7170" name="Picture 2" descr="http://www.businesskorea.co.kr/sites/default/files/field/image/galaxys6edgeangle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3730625" cy="186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4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 smtClean="0"/>
              <a:t>…be wolverine or be spider-man?</a:t>
            </a:r>
            <a:endParaRPr lang="en-AU" dirty="0"/>
          </a:p>
        </p:txBody>
      </p:sp>
      <p:pic>
        <p:nvPicPr>
          <p:cNvPr id="11266" name="Picture 2" descr="http://s.rrrather.com/img/q/133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348880"/>
            <a:ext cx="4575000" cy="36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75" y="2348880"/>
            <a:ext cx="4886289" cy="36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68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 smtClean="0"/>
              <a:t>…be able to fly or be invisible? 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7237"/>
            <a:ext cx="4575093" cy="366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08" y="2577237"/>
            <a:ext cx="4575092" cy="366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81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7.staztic.com/app/a/527/527953/what-would-you-prefer-319822-1-s-307x512.jpg"/>
          <p:cNvPicPr>
            <a:picLocks noChangeAspect="1" noChangeArrowheads="1"/>
          </p:cNvPicPr>
          <p:nvPr/>
        </p:nvPicPr>
        <p:blipFill>
          <a:blip r:embed="rId2"/>
          <a:srcRect b="19218"/>
          <a:stretch>
            <a:fillRect/>
          </a:stretch>
        </p:blipFill>
        <p:spPr bwMode="auto">
          <a:xfrm>
            <a:off x="0" y="0"/>
            <a:ext cx="9206988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</a:t>
            </a:r>
            <a:r>
              <a:rPr lang="en-AU" dirty="0" smtClean="0"/>
              <a:t>prefer…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…to be </a:t>
            </a:r>
            <a:r>
              <a:rPr lang="en-AU" dirty="0" smtClean="0"/>
              <a:t>talented at all musical instruments…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8051"/>
            <a:ext cx="4104456" cy="32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2962"/>
            <a:ext cx="4109442" cy="32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1556792"/>
            <a:ext cx="4186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</a:t>
            </a:r>
            <a:r>
              <a:rPr lang="en-AU" dirty="0" smtClean="0"/>
              <a:t>or to </a:t>
            </a:r>
            <a:r>
              <a:rPr lang="en-AU" dirty="0" smtClean="0"/>
              <a:t>be talented at all sports?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298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Would you rather…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6" y="1600200"/>
            <a:ext cx="4374486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…forget who you are…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65712" y="1556792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…. or forget who everyone else is?</a:t>
            </a:r>
          </a:p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2996952"/>
            <a:ext cx="423047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24" y="3209764"/>
            <a:ext cx="423047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44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If you won $1 billion, would you </a:t>
            </a:r>
            <a:r>
              <a:rPr lang="en-AU" dirty="0" smtClean="0"/>
              <a:t>prefer…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…to keep </a:t>
            </a:r>
            <a:r>
              <a:rPr lang="en-AU" dirty="0" smtClean="0"/>
              <a:t>it all and share none of it…</a:t>
            </a:r>
            <a:endParaRPr lang="en-AU" dirty="0"/>
          </a:p>
        </p:txBody>
      </p:sp>
      <p:pic>
        <p:nvPicPr>
          <p:cNvPr id="5122" name="Picture 2" descr="http://s.rrrather.com/img/q/283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2" y="2923762"/>
            <a:ext cx="4229681" cy="3383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404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36368" y="1556792"/>
            <a:ext cx="43841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 smtClean="0"/>
              <a:t>…or </a:t>
            </a:r>
            <a:r>
              <a:rPr lang="en-AU" dirty="0" smtClean="0"/>
              <a:t>to give </a:t>
            </a:r>
            <a:r>
              <a:rPr lang="en-AU" dirty="0" smtClean="0"/>
              <a:t>it to people who don’t have much? 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35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…only be able to </a:t>
            </a:r>
            <a:r>
              <a:rPr lang="en-AU" dirty="0"/>
              <a:t>whisper…or only be able to shout?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392488" cy="35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13" y="2744694"/>
            <a:ext cx="4347770" cy="347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556792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3592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prefer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… be batman…                    </a:t>
            </a:r>
            <a:r>
              <a:rPr lang="en-AU" dirty="0" smtClean="0"/>
              <a:t>… </a:t>
            </a:r>
            <a:r>
              <a:rPr lang="en-AU" dirty="0" smtClean="0"/>
              <a:t>be superman?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55148"/>
            <a:ext cx="2736304" cy="439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45129"/>
            <a:ext cx="2854787" cy="440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867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…no </a:t>
            </a:r>
            <a:r>
              <a:rPr lang="en-AU" dirty="0" smtClean="0"/>
              <a:t>arms….            </a:t>
            </a:r>
            <a:r>
              <a:rPr lang="en-AU" dirty="0" smtClean="0"/>
              <a:t>		 …no </a:t>
            </a:r>
            <a:r>
              <a:rPr lang="en-AU" dirty="0" smtClean="0"/>
              <a:t>legs?</a:t>
            </a:r>
            <a:endParaRPr lang="en-AU" dirty="0"/>
          </a:p>
        </p:txBody>
      </p:sp>
      <p:pic>
        <p:nvPicPr>
          <p:cNvPr id="6146" name="Picture 2" descr="http://t2.gstatic.com/images?q=tbn:ANd9GcQ6zhyVvf71vCtpACONJWytQP61vwjxu4tdTWwnkE3kKcum0E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35818"/>
            <a:ext cx="3312368" cy="4422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53"/>
          <a:stretch/>
        </p:blipFill>
        <p:spPr bwMode="auto">
          <a:xfrm>
            <a:off x="395536" y="2580344"/>
            <a:ext cx="3672408" cy="365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84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233</Words>
  <Application>Microsoft Office PowerPoint</Application>
  <PresentationFormat>On-screen Show (4:3)</PresentationFormat>
  <Paragraphs>71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Would you rather…</vt:lpstr>
      <vt:lpstr>Slide 3</vt:lpstr>
      <vt:lpstr>Would you prefer…</vt:lpstr>
      <vt:lpstr>Would you rather…</vt:lpstr>
      <vt:lpstr>If you won $1 billion, would you prefer…</vt:lpstr>
      <vt:lpstr>rather</vt:lpstr>
      <vt:lpstr>prefer</vt:lpstr>
      <vt:lpstr>rather</vt:lpstr>
      <vt:lpstr>prefer</vt:lpstr>
      <vt:lpstr>rather</vt:lpstr>
      <vt:lpstr>prefer</vt:lpstr>
      <vt:lpstr>prefer</vt:lpstr>
      <vt:lpstr>prefer</vt:lpstr>
      <vt:lpstr>rather…</vt:lpstr>
      <vt:lpstr>prefer</vt:lpstr>
      <vt:lpstr>rather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You Rather</dc:title>
  <dc:creator>Nicole</dc:creator>
  <cp:lastModifiedBy>user</cp:lastModifiedBy>
  <cp:revision>20</cp:revision>
  <dcterms:created xsi:type="dcterms:W3CDTF">2013-05-22T06:39:38Z</dcterms:created>
  <dcterms:modified xsi:type="dcterms:W3CDTF">2015-05-26T05:28:07Z</dcterms:modified>
</cp:coreProperties>
</file>