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2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3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41533F-5D66-4F6E-9C98-FBCE6A4544A2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FDE20D-FFB7-4877-982D-2717693CF2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D2CD7-7EB1-41B3-9678-6D041630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World Travel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001000" cy="990600"/>
          </a:xfrm>
        </p:spPr>
        <p:txBody>
          <a:bodyPr/>
          <a:lstStyle/>
          <a:p>
            <a:r>
              <a:rPr lang="en-US" dirty="0"/>
              <a:t>World travel discussion</a:t>
            </a:r>
          </a:p>
        </p:txBody>
      </p:sp>
      <p:pic>
        <p:nvPicPr>
          <p:cNvPr id="2050" name="Picture 2" descr="Image result for travel">
            <a:extLst>
              <a:ext uri="{FF2B5EF4-FFF2-40B4-BE49-F238E27FC236}">
                <a16:creationId xmlns:a16="http://schemas.microsoft.com/office/drawing/2014/main" id="{49D80FB6-6C75-421F-917C-F8252E3D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629400" cy="37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229600" cy="1066800"/>
          </a:xfrm>
        </p:spPr>
        <p:txBody>
          <a:bodyPr/>
          <a:lstStyle/>
          <a:p>
            <a:r>
              <a:rPr lang="en-US" dirty="0"/>
              <a:t>Travel agent project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60A44-E1F4-4D63-B931-2A0074AA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520441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 with a partner.</a:t>
            </a:r>
          </a:p>
          <a:p>
            <a:endParaRPr lang="en-US" dirty="0"/>
          </a:p>
          <a:p>
            <a:r>
              <a:rPr lang="en-US" dirty="0"/>
              <a:t>Choose a country that you are interested in.</a:t>
            </a:r>
          </a:p>
          <a:p>
            <a:endParaRPr lang="en-US" dirty="0"/>
          </a:p>
          <a:p>
            <a:r>
              <a:rPr lang="en-US" dirty="0"/>
              <a:t>Search about interesting things to do in that country.</a:t>
            </a:r>
          </a:p>
          <a:p>
            <a:endParaRPr lang="en-US" dirty="0"/>
          </a:p>
          <a:p>
            <a:r>
              <a:rPr lang="en-US" dirty="0"/>
              <a:t>Help your clients make a 3 day schedule for their trip to that country. </a:t>
            </a:r>
          </a:p>
        </p:txBody>
      </p:sp>
      <p:pic>
        <p:nvPicPr>
          <p:cNvPr id="3074" name="Picture 2" descr="Image result for travel agent ">
            <a:extLst>
              <a:ext uri="{FF2B5EF4-FFF2-40B4-BE49-F238E27FC236}">
                <a16:creationId xmlns:a16="http://schemas.microsoft.com/office/drawing/2014/main" id="{601CEC93-0A67-4219-B9C2-8D75E37BB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/>
          <a:stretch/>
        </p:blipFill>
        <p:spPr bwMode="auto">
          <a:xfrm>
            <a:off x="4876800" y="2783338"/>
            <a:ext cx="3947160" cy="21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advice would someone who is travelling for the first time?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672841" cy="40233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This is your clients first time travelling to another country.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What are 5 pieces of advice you would give them to make their trip safer and more enjoyable?</a:t>
            </a:r>
          </a:p>
        </p:txBody>
      </p:sp>
      <p:pic>
        <p:nvPicPr>
          <p:cNvPr id="1026" name="Picture 2" descr="http://thumb7.shutterstock.com/display_pic_with_logo/384199/217435939/stock-photo-young-man-with-backpack-in-airport-near-flight-timetable-217435939.jpg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5181600" y="2362200"/>
            <a:ext cx="3521869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89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World Travel </vt:lpstr>
      <vt:lpstr>World travel discussion</vt:lpstr>
      <vt:lpstr>Travel agent project</vt:lpstr>
      <vt:lpstr>What advice would someone who is travelling for the first time?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Stuck Flying Standby</dc:title>
  <dc:creator>user</dc:creator>
  <cp:lastModifiedBy>Whitehead, George E.K. (Prof.)</cp:lastModifiedBy>
  <cp:revision>19</cp:revision>
  <dcterms:created xsi:type="dcterms:W3CDTF">2015-08-24T01:01:57Z</dcterms:created>
  <dcterms:modified xsi:type="dcterms:W3CDTF">2017-09-01T01:07:11Z</dcterms:modified>
</cp:coreProperties>
</file>