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1" r:id="rId4"/>
    <p:sldId id="260" r:id="rId5"/>
    <p:sldId id="266" r:id="rId6"/>
    <p:sldId id="264" r:id="rId7"/>
    <p:sldId id="265" r:id="rId8"/>
    <p:sldId id="263" r:id="rId9"/>
    <p:sldId id="257" r:id="rId10"/>
    <p:sldId id="259"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7676F48-0B19-47A0-B61B-92636CF5802E}" type="datetimeFigureOut">
              <a:rPr lang="en-US" smtClean="0"/>
              <a:pPr/>
              <a:t>9/20/2017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5903FCA0-6FF0-4200-8F0B-DA8B015D935D}"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76F48-0B19-47A0-B61B-92636CF5802E}"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FCA0-6FF0-4200-8F0B-DA8B015D93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76F48-0B19-47A0-B61B-92636CF5802E}"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FCA0-6FF0-4200-8F0B-DA8B015D935D}"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7676F48-0B19-47A0-B61B-92636CF5802E}"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3FCA0-6FF0-4200-8F0B-DA8B015D935D}"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7676F48-0B19-47A0-B61B-92636CF5802E}" type="datetimeFigureOut">
              <a:rPr lang="en-US" smtClean="0"/>
              <a:pPr/>
              <a:t>9/20/2017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5903FCA0-6FF0-4200-8F0B-DA8B015D935D}"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7676F48-0B19-47A0-B61B-92636CF5802E}"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FCA0-6FF0-4200-8F0B-DA8B015D935D}"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7676F48-0B19-47A0-B61B-92636CF5802E}" type="datetimeFigureOut">
              <a:rPr lang="en-US" smtClean="0"/>
              <a:pPr/>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3FCA0-6FF0-4200-8F0B-DA8B015D935D}"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7676F48-0B19-47A0-B61B-92636CF5802E}" type="datetimeFigureOut">
              <a:rPr lang="en-US" smtClean="0"/>
              <a:pPr/>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3FCA0-6FF0-4200-8F0B-DA8B015D935D}"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76F48-0B19-47A0-B61B-92636CF5802E}" type="datetimeFigureOut">
              <a:rPr lang="en-US" smtClean="0"/>
              <a:pPr/>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3FCA0-6FF0-4200-8F0B-DA8B015D935D}"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676F48-0B19-47A0-B61B-92636CF5802E}"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FCA0-6FF0-4200-8F0B-DA8B015D935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7676F48-0B19-47A0-B61B-92636CF5802E}"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3FCA0-6FF0-4200-8F0B-DA8B015D935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7676F48-0B19-47A0-B61B-92636CF5802E}" type="datetimeFigureOut">
              <a:rPr lang="en-US" smtClean="0"/>
              <a:pPr/>
              <a:t>9/20/2017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903FCA0-6FF0-4200-8F0B-DA8B015D935D}"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wallpapersdb.org/wallpapers/beach/beautiful_sandy_beach_1920x1080.jpg"/>
          <p:cNvPicPr>
            <a:picLocks noChangeAspect="1" noChangeArrowheads="1"/>
          </p:cNvPicPr>
          <p:nvPr/>
        </p:nvPicPr>
        <p:blipFill>
          <a:blip r:embed="rId2"/>
          <a:srcRect/>
          <a:stretch>
            <a:fillRect/>
          </a:stretch>
        </p:blipFill>
        <p:spPr bwMode="auto">
          <a:xfrm>
            <a:off x="0" y="0"/>
            <a:ext cx="9144000" cy="4953000"/>
          </a:xfrm>
          <a:prstGeom prst="rect">
            <a:avLst/>
          </a:prstGeom>
          <a:noFill/>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219200" y="5105400"/>
            <a:ext cx="6858000" cy="533400"/>
          </a:xfrm>
        </p:spPr>
        <p:txBody>
          <a:bodyPr>
            <a:normAutofit/>
          </a:bodyPr>
          <a:lstStyle/>
          <a:p>
            <a:r>
              <a:rPr lang="en-US" sz="2800" dirty="0"/>
              <a:t>Oh My Gosh, </a:t>
            </a:r>
            <a:r>
              <a:rPr lang="en-US" sz="2800" b="1" dirty="0"/>
              <a:t>Where’s My Passport? </a:t>
            </a:r>
          </a:p>
        </p:txBody>
      </p:sp>
      <p:pic>
        <p:nvPicPr>
          <p:cNvPr id="1032" name="Picture 8" descr="https://upload.wikimedia.org/wikipedia/commons/a/ab/KOR_ePassport.jpg"/>
          <p:cNvPicPr>
            <a:picLocks noChangeAspect="1" noChangeArrowheads="1"/>
          </p:cNvPicPr>
          <p:nvPr/>
        </p:nvPicPr>
        <p:blipFill>
          <a:blip r:embed="rId3" cstate="print"/>
          <a:srcRect/>
          <a:stretch>
            <a:fillRect/>
          </a:stretch>
        </p:blipFill>
        <p:spPr bwMode="auto">
          <a:xfrm rot="1947141">
            <a:off x="588181" y="4089052"/>
            <a:ext cx="462892" cy="6728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a:t>
            </a:r>
          </a:p>
        </p:txBody>
      </p:sp>
      <p:sp>
        <p:nvSpPr>
          <p:cNvPr id="3" name="Content Placeholder 2"/>
          <p:cNvSpPr>
            <a:spLocks noGrp="1"/>
          </p:cNvSpPr>
          <p:nvPr>
            <p:ph sz="quarter" idx="1"/>
          </p:nvPr>
        </p:nvSpPr>
        <p:spPr>
          <a:xfrm>
            <a:off x="228600" y="1219200"/>
            <a:ext cx="4953000" cy="4937760"/>
          </a:xfrm>
        </p:spPr>
        <p:txBody>
          <a:bodyPr/>
          <a:lstStyle/>
          <a:p>
            <a:pPr algn="just">
              <a:buNone/>
            </a:pPr>
            <a:endParaRPr lang="en-US" dirty="0"/>
          </a:p>
          <a:p>
            <a:pPr algn="just">
              <a:buNone/>
            </a:pPr>
            <a:r>
              <a:rPr lang="en-US" dirty="0"/>
              <a:t>	</a:t>
            </a:r>
            <a:r>
              <a:rPr lang="en-US" sz="2000" dirty="0"/>
              <a:t> You are at the airport counter to check in and discover that in your last-minute rush to get the airport on time for your flight home from vacation, you forgot to take your passport out of the safety deposit box in your hotel room.  You have 90 minute before your flight departs and it is 30 minutes each way to your hotel without any traffic.  The next flight is not until tomorrow evening however you really need to get home today because you have an interview tomorrow for your dream job.  </a:t>
            </a:r>
          </a:p>
        </p:txBody>
      </p:sp>
      <p:pic>
        <p:nvPicPr>
          <p:cNvPr id="39940" name="Picture 4" descr="http://www.asiahotelscheap.com/hotel_images/Indonesia/Bali/Tune_Hotel_Legian_Bali_Safety_Deposit_Box_In_All_Guest_Rooms1.jpg"/>
          <p:cNvPicPr>
            <a:picLocks noChangeAspect="1" noChangeArrowheads="1"/>
          </p:cNvPicPr>
          <p:nvPr/>
        </p:nvPicPr>
        <p:blipFill>
          <a:blip r:embed="rId2"/>
          <a:srcRect/>
          <a:stretch>
            <a:fillRect/>
          </a:stretch>
        </p:blipFill>
        <p:spPr bwMode="auto">
          <a:xfrm>
            <a:off x="5715000" y="2438400"/>
            <a:ext cx="3276600" cy="24600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a:t>
            </a:r>
          </a:p>
        </p:txBody>
      </p:sp>
      <p:sp>
        <p:nvSpPr>
          <p:cNvPr id="3" name="Content Placeholder 2"/>
          <p:cNvSpPr>
            <a:spLocks noGrp="1"/>
          </p:cNvSpPr>
          <p:nvPr>
            <p:ph sz="quarter" idx="1"/>
          </p:nvPr>
        </p:nvSpPr>
        <p:spPr/>
        <p:txBody>
          <a:bodyPr/>
          <a:lstStyle/>
          <a:p>
            <a:r>
              <a:rPr lang="en-US" dirty="0"/>
              <a:t>If someone asked you for the following advice what would you suggest to them?</a:t>
            </a:r>
          </a:p>
          <a:p>
            <a:endParaRPr lang="en-US" dirty="0"/>
          </a:p>
          <a:p>
            <a:pPr lvl="1"/>
            <a:r>
              <a:rPr lang="en-US" dirty="0"/>
              <a:t>I am really worried about by passport and valuables being stolen when I am in Indonesia.  I heard that there is a lot of theft.  I am also really worried about losing my passport because last year my friend lost her passport in </a:t>
            </a:r>
            <a:r>
              <a:rPr lang="en-US" dirty="0" err="1"/>
              <a:t>Kuta</a:t>
            </a:r>
            <a:r>
              <a:rPr lang="en-US" dirty="0"/>
              <a:t> and could not go home for 2 weeks. </a:t>
            </a:r>
          </a:p>
        </p:txBody>
      </p:sp>
      <p:pic>
        <p:nvPicPr>
          <p:cNvPr id="44034" name="Picture 2" descr="http://barclaylittlewood.com/wp-content/uploads/2015/04/tumblr_static_advice1.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19400" y="4171950"/>
            <a:ext cx="3581400" cy="26860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Do you have a passport?</a:t>
            </a:r>
            <a:endParaRPr lang="ko-KR" altLang="en-US" dirty="0"/>
          </a:p>
        </p:txBody>
      </p:sp>
      <p:sp>
        <p:nvSpPr>
          <p:cNvPr id="3" name="내용 개체 틀 2"/>
          <p:cNvSpPr>
            <a:spLocks noGrp="1"/>
          </p:cNvSpPr>
          <p:nvPr>
            <p:ph sz="quarter" idx="1"/>
          </p:nvPr>
        </p:nvSpPr>
        <p:spPr/>
        <p:txBody>
          <a:bodyPr/>
          <a:lstStyle/>
          <a:p>
            <a:endParaRPr lang="en-US" altLang="ko-KR" dirty="0"/>
          </a:p>
          <a:p>
            <a:endParaRPr lang="en-US" altLang="ko-KR" dirty="0"/>
          </a:p>
          <a:p>
            <a:r>
              <a:rPr lang="en-US" altLang="ko-KR"/>
              <a:t>Do you?</a:t>
            </a:r>
            <a:endParaRPr lang="ko-KR" altLang="en-US"/>
          </a:p>
        </p:txBody>
      </p:sp>
    </p:spTree>
    <p:extLst>
      <p:ext uri="{BB962C8B-B14F-4D97-AF65-F5344CB8AC3E}">
        <p14:creationId xmlns:p14="http://schemas.microsoft.com/office/powerpoint/2010/main" val="189598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Passport Quiz</a:t>
            </a:r>
          </a:p>
        </p:txBody>
      </p:sp>
      <p:sp>
        <p:nvSpPr>
          <p:cNvPr id="3" name="Content Placeholder 2"/>
          <p:cNvSpPr>
            <a:spLocks noGrp="1"/>
          </p:cNvSpPr>
          <p:nvPr>
            <p:ph sz="quarter" idx="1"/>
          </p:nvPr>
        </p:nvSpPr>
        <p:spPr/>
        <p:txBody>
          <a:bodyPr/>
          <a:lstStyle/>
          <a:p>
            <a:endParaRPr lang="en-US" dirty="0"/>
          </a:p>
        </p:txBody>
      </p:sp>
      <p:pic>
        <p:nvPicPr>
          <p:cNvPr id="43010" name="Picture 2" descr="http://cornwallfreenews.com/wp-content/uploads/2012/10/Canadian_passport.jpg"/>
          <p:cNvPicPr>
            <a:picLocks noChangeAspect="1" noChangeArrowheads="1"/>
          </p:cNvPicPr>
          <p:nvPr/>
        </p:nvPicPr>
        <p:blipFill>
          <a:blip r:embed="rId2"/>
          <a:srcRect/>
          <a:stretch>
            <a:fillRect/>
          </a:stretch>
        </p:blipFill>
        <p:spPr bwMode="auto">
          <a:xfrm>
            <a:off x="457200" y="1143000"/>
            <a:ext cx="1981200" cy="2674133"/>
          </a:xfrm>
          <a:prstGeom prst="rect">
            <a:avLst/>
          </a:prstGeom>
          <a:noFill/>
        </p:spPr>
      </p:pic>
      <p:pic>
        <p:nvPicPr>
          <p:cNvPr id="43012" name="Picture 4" descr="http://www.uscis.gov/sites/default/files/images/US-Passportcover.jpg"/>
          <p:cNvPicPr>
            <a:picLocks noChangeAspect="1" noChangeArrowheads="1"/>
          </p:cNvPicPr>
          <p:nvPr/>
        </p:nvPicPr>
        <p:blipFill>
          <a:blip r:embed="rId3" cstate="print"/>
          <a:srcRect/>
          <a:stretch>
            <a:fillRect/>
          </a:stretch>
        </p:blipFill>
        <p:spPr bwMode="auto">
          <a:xfrm>
            <a:off x="2667000" y="1143000"/>
            <a:ext cx="1905001" cy="2701968"/>
          </a:xfrm>
          <a:prstGeom prst="rect">
            <a:avLst/>
          </a:prstGeom>
          <a:noFill/>
        </p:spPr>
      </p:pic>
      <p:pic>
        <p:nvPicPr>
          <p:cNvPr id="43014" name="Picture 6" descr="http://www.cicsimmigration.com/wp-content/uploads/2012/11/Mexican_passport.jpg"/>
          <p:cNvPicPr>
            <a:picLocks noChangeAspect="1" noChangeArrowheads="1"/>
          </p:cNvPicPr>
          <p:nvPr/>
        </p:nvPicPr>
        <p:blipFill>
          <a:blip r:embed="rId4"/>
          <a:srcRect/>
          <a:stretch>
            <a:fillRect/>
          </a:stretch>
        </p:blipFill>
        <p:spPr bwMode="auto">
          <a:xfrm>
            <a:off x="4724400" y="1142999"/>
            <a:ext cx="1905000" cy="2691367"/>
          </a:xfrm>
          <a:prstGeom prst="rect">
            <a:avLst/>
          </a:prstGeom>
          <a:noFill/>
        </p:spPr>
      </p:pic>
      <p:pic>
        <p:nvPicPr>
          <p:cNvPr id="43016" name="Picture 8" descr="http://www.vietnamvisaonline.net/upload/china_passport_visa_vietnam_on_arrival.jpg"/>
          <p:cNvPicPr>
            <a:picLocks noChangeAspect="1" noChangeArrowheads="1"/>
          </p:cNvPicPr>
          <p:nvPr/>
        </p:nvPicPr>
        <p:blipFill>
          <a:blip r:embed="rId5" cstate="print"/>
          <a:srcRect/>
          <a:stretch>
            <a:fillRect/>
          </a:stretch>
        </p:blipFill>
        <p:spPr bwMode="auto">
          <a:xfrm>
            <a:off x="6783471" y="1143000"/>
            <a:ext cx="1886139" cy="2667000"/>
          </a:xfrm>
          <a:prstGeom prst="rect">
            <a:avLst/>
          </a:prstGeom>
          <a:noFill/>
        </p:spPr>
      </p:pic>
      <p:pic>
        <p:nvPicPr>
          <p:cNvPr id="43018" name="Picture 10" descr="https://upload.wikimedia.org/wikipedia/commons/8/81/Philippine_Passport_Biometric.jpg"/>
          <p:cNvPicPr>
            <a:picLocks noChangeAspect="1" noChangeArrowheads="1"/>
          </p:cNvPicPr>
          <p:nvPr/>
        </p:nvPicPr>
        <p:blipFill>
          <a:blip r:embed="rId6" cstate="print"/>
          <a:srcRect/>
          <a:stretch>
            <a:fillRect/>
          </a:stretch>
        </p:blipFill>
        <p:spPr bwMode="auto">
          <a:xfrm>
            <a:off x="304800" y="3943349"/>
            <a:ext cx="2083550" cy="2914651"/>
          </a:xfrm>
          <a:prstGeom prst="rect">
            <a:avLst/>
          </a:prstGeom>
          <a:noFill/>
        </p:spPr>
      </p:pic>
      <p:pic>
        <p:nvPicPr>
          <p:cNvPr id="43020" name="Picture 12" descr="https://upload.wikimedia.org/wikipedia/commons/e/ed/Thailand_ePassport.jpg"/>
          <p:cNvPicPr>
            <a:picLocks noChangeAspect="1" noChangeArrowheads="1"/>
          </p:cNvPicPr>
          <p:nvPr/>
        </p:nvPicPr>
        <p:blipFill>
          <a:blip r:embed="rId7" cstate="print"/>
          <a:srcRect/>
          <a:stretch>
            <a:fillRect/>
          </a:stretch>
        </p:blipFill>
        <p:spPr bwMode="auto">
          <a:xfrm>
            <a:off x="2590800" y="3962400"/>
            <a:ext cx="2037572" cy="2895600"/>
          </a:xfrm>
          <a:prstGeom prst="rect">
            <a:avLst/>
          </a:prstGeom>
          <a:noFill/>
        </p:spPr>
      </p:pic>
      <p:pic>
        <p:nvPicPr>
          <p:cNvPr id="43022" name="Picture 14" descr="http://www.polyvore.com/cgi/img-thing?.out=jpg&amp;size=l&amp;tid=20805693"/>
          <p:cNvPicPr>
            <a:picLocks noChangeAspect="1" noChangeArrowheads="1"/>
          </p:cNvPicPr>
          <p:nvPr/>
        </p:nvPicPr>
        <p:blipFill>
          <a:blip r:embed="rId8"/>
          <a:srcRect l="16000" r="14667"/>
          <a:stretch>
            <a:fillRect/>
          </a:stretch>
        </p:blipFill>
        <p:spPr bwMode="auto">
          <a:xfrm>
            <a:off x="4800600" y="4000500"/>
            <a:ext cx="1981200" cy="2857500"/>
          </a:xfrm>
          <a:prstGeom prst="rect">
            <a:avLst/>
          </a:prstGeom>
          <a:noFill/>
        </p:spPr>
      </p:pic>
      <p:pic>
        <p:nvPicPr>
          <p:cNvPr id="43024" name="Picture 16" descr="https://upload.wikimedia.org/wikipedia/commons/7/7c/Indian_Passport.jpg"/>
          <p:cNvPicPr>
            <a:picLocks noChangeAspect="1" noChangeArrowheads="1"/>
          </p:cNvPicPr>
          <p:nvPr/>
        </p:nvPicPr>
        <p:blipFill>
          <a:blip r:embed="rId9" cstate="print"/>
          <a:srcRect/>
          <a:stretch>
            <a:fillRect/>
          </a:stretch>
        </p:blipFill>
        <p:spPr bwMode="auto">
          <a:xfrm>
            <a:off x="6934200" y="4038600"/>
            <a:ext cx="1917774" cy="2819400"/>
          </a:xfrm>
          <a:prstGeom prst="rect">
            <a:avLst/>
          </a:prstGeom>
          <a:noFill/>
        </p:spPr>
      </p:pic>
      <p:sp>
        <p:nvSpPr>
          <p:cNvPr id="12" name="Rectangle 11"/>
          <p:cNvSpPr/>
          <p:nvPr/>
        </p:nvSpPr>
        <p:spPr>
          <a:xfrm>
            <a:off x="838200" y="1600200"/>
            <a:ext cx="1143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4200" y="28956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5400" y="1371600"/>
            <a:ext cx="114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86600" y="3124200"/>
            <a:ext cx="1295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800" y="43434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95600" y="57912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81600" y="4343400"/>
            <a:ext cx="1295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315200" y="6324600"/>
            <a:ext cx="1295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quarter" idx="1"/>
          </p:nvPr>
        </p:nvSpPr>
        <p:spPr/>
        <p:txBody>
          <a:bodyPr/>
          <a:lstStyle/>
          <a:p>
            <a:endParaRPr lang="en-US" dirty="0"/>
          </a:p>
        </p:txBody>
      </p:sp>
      <p:pic>
        <p:nvPicPr>
          <p:cNvPr id="4" name="Picture 8" descr="https://upload.wikimedia.org/wikipedia/commons/a/ab/KOR_ePassport.jpg"/>
          <p:cNvPicPr>
            <a:picLocks noChangeAspect="1" noChangeArrowheads="1"/>
          </p:cNvPicPr>
          <p:nvPr/>
        </p:nvPicPr>
        <p:blipFill>
          <a:blip r:embed="rId2" cstate="print"/>
          <a:srcRect/>
          <a:stretch>
            <a:fillRect/>
          </a:stretch>
        </p:blipFill>
        <p:spPr bwMode="auto">
          <a:xfrm>
            <a:off x="7848600" y="228600"/>
            <a:ext cx="1102451" cy="1602589"/>
          </a:xfrm>
          <a:prstGeom prst="rect">
            <a:avLst/>
          </a:prstGeom>
          <a:noFill/>
        </p:spPr>
      </p:pic>
      <p:pic>
        <p:nvPicPr>
          <p:cNvPr id="38914" name="Picture 2" descr="http://cornwallfreenews.com/wp-content/uploads/2012/10/Canadian_passport.jpg"/>
          <p:cNvPicPr>
            <a:picLocks noChangeAspect="1" noChangeArrowheads="1"/>
          </p:cNvPicPr>
          <p:nvPr/>
        </p:nvPicPr>
        <p:blipFill>
          <a:blip r:embed="rId3"/>
          <a:srcRect/>
          <a:stretch>
            <a:fillRect/>
          </a:stretch>
        </p:blipFill>
        <p:spPr bwMode="auto">
          <a:xfrm>
            <a:off x="-3962400" y="2667000"/>
            <a:ext cx="1834779" cy="2476500"/>
          </a:xfrm>
          <a:prstGeom prst="rect">
            <a:avLst/>
          </a:prstGeom>
          <a:noFill/>
        </p:spPr>
      </p:pic>
      <p:pic>
        <p:nvPicPr>
          <p:cNvPr id="8194" name="Picture 2" descr="Image result for discussion"/>
          <p:cNvPicPr>
            <a:picLocks noChangeAspect="1" noChangeArrowheads="1"/>
          </p:cNvPicPr>
          <p:nvPr/>
        </p:nvPicPr>
        <p:blipFill>
          <a:blip r:embed="rId4" cstate="print"/>
          <a:srcRect/>
          <a:stretch>
            <a:fillRect/>
          </a:stretch>
        </p:blipFill>
        <p:spPr bwMode="auto">
          <a:xfrm>
            <a:off x="1143000" y="1676400"/>
            <a:ext cx="6172200" cy="38260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Travel Experience</a:t>
            </a:r>
            <a:endParaRPr lang="ko-KR" altLang="en-US" dirty="0"/>
          </a:p>
        </p:txBody>
      </p:sp>
      <p:sp>
        <p:nvSpPr>
          <p:cNvPr id="3" name="내용 개체 틀 2"/>
          <p:cNvSpPr>
            <a:spLocks noGrp="1"/>
          </p:cNvSpPr>
          <p:nvPr>
            <p:ph sz="quarter" idx="1"/>
          </p:nvPr>
        </p:nvSpPr>
        <p:spPr/>
        <p:txBody>
          <a:bodyPr/>
          <a:lstStyle/>
          <a:p>
            <a:r>
              <a:rPr lang="en-US" altLang="ko-KR" dirty="0"/>
              <a:t>What</a:t>
            </a:r>
            <a:r>
              <a:rPr lang="ko-KR" altLang="en-US" dirty="0"/>
              <a:t> </a:t>
            </a:r>
            <a:r>
              <a:rPr lang="en-US" altLang="ko-KR" dirty="0"/>
              <a:t>is the best or most interesting thing to happen to you when you were travelling?</a:t>
            </a:r>
          </a:p>
          <a:p>
            <a:endParaRPr lang="en-US" altLang="ko-KR" dirty="0"/>
          </a:p>
          <a:p>
            <a:r>
              <a:rPr lang="en-US" altLang="ko-KR" dirty="0"/>
              <a:t>What is the worst thing that has happened to you when travelling?</a:t>
            </a:r>
            <a:endParaRPr lang="ko-KR" altLang="en-US" dirty="0"/>
          </a:p>
        </p:txBody>
      </p:sp>
    </p:spTree>
    <p:extLst>
      <p:ext uri="{BB962C8B-B14F-4D97-AF65-F5344CB8AC3E}">
        <p14:creationId xmlns:p14="http://schemas.microsoft.com/office/powerpoint/2010/main" val="6553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30" name="Picture 6" descr="http://partners.baliwww.com/uploads/photos/87.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7" name="Rectangle 6"/>
          <p:cNvSpPr/>
          <p:nvPr/>
        </p:nvSpPr>
        <p:spPr>
          <a:xfrm>
            <a:off x="0" y="0"/>
            <a:ext cx="4876800" cy="2585323"/>
          </a:xfrm>
          <a:prstGeom prst="rect">
            <a:avLst/>
          </a:prstGeom>
          <a:noFill/>
        </p:spPr>
        <p:txBody>
          <a:bodyPr wrap="squar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Honeymoon In </a:t>
            </a:r>
          </a:p>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Bali, Indonesia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Filling in </a:t>
            </a:r>
            <a:r>
              <a:rPr lang="en-US"/>
              <a:t>the customs form</a:t>
            </a:r>
          </a:p>
        </p:txBody>
      </p:sp>
      <p:sp>
        <p:nvSpPr>
          <p:cNvPr id="3" name="Content Placeholder 2"/>
          <p:cNvSpPr>
            <a:spLocks noGrp="1"/>
          </p:cNvSpPr>
          <p:nvPr>
            <p:ph sz="quarter" idx="1"/>
          </p:nvPr>
        </p:nvSpPr>
        <p:spPr/>
        <p:txBody>
          <a:bodyPr/>
          <a:lstStyle/>
          <a:p>
            <a:endParaRPr lang="en-US"/>
          </a:p>
        </p:txBody>
      </p:sp>
      <p:pic>
        <p:nvPicPr>
          <p:cNvPr id="22530" name="Picture 2" descr="E:\University of Suwon\2015\2015 Fall Semester\Intermediate Convo\2. Oh My Gosh where is my passport\Customs-Declaration-Form-2-475x1024.jpg"/>
          <p:cNvPicPr>
            <a:picLocks noChangeAspect="1" noChangeArrowheads="1"/>
          </p:cNvPicPr>
          <p:nvPr/>
        </p:nvPicPr>
        <p:blipFill>
          <a:blip r:embed="rId2"/>
          <a:srcRect/>
          <a:stretch>
            <a:fillRect/>
          </a:stretch>
        </p:blipFill>
        <p:spPr bwMode="auto">
          <a:xfrm>
            <a:off x="2438400" y="1752600"/>
            <a:ext cx="4378817"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 arrive in Indonesia and are at immigration…</a:t>
            </a:r>
          </a:p>
        </p:txBody>
      </p:sp>
      <p:sp>
        <p:nvSpPr>
          <p:cNvPr id="3" name="Content Placeholder 2"/>
          <p:cNvSpPr>
            <a:spLocks noGrp="1"/>
          </p:cNvSpPr>
          <p:nvPr>
            <p:ph sz="quarter" idx="1"/>
          </p:nvPr>
        </p:nvSpPr>
        <p:spPr/>
        <p:txBody>
          <a:bodyPr/>
          <a:lstStyle/>
          <a:p>
            <a:pPr>
              <a:buNone/>
            </a:pPr>
            <a:r>
              <a:rPr lang="en-US" dirty="0"/>
              <a:t>Immigration Officer: Can I see your passport please?</a:t>
            </a:r>
          </a:p>
          <a:p>
            <a:pPr>
              <a:buNone/>
            </a:pPr>
            <a:r>
              <a:rPr lang="en-US" dirty="0"/>
              <a:t>Immigration Officer: What is your purpose of your visit?</a:t>
            </a:r>
          </a:p>
          <a:p>
            <a:pPr>
              <a:buNone/>
            </a:pPr>
            <a:r>
              <a:rPr lang="en-US" dirty="0"/>
              <a:t>Immigration Officer: Is this your first time in _______?</a:t>
            </a:r>
          </a:p>
          <a:p>
            <a:pPr>
              <a:buNone/>
            </a:pPr>
            <a:r>
              <a:rPr lang="en-US" dirty="0"/>
              <a:t>Immigration Officer: What is the duration of your stay?</a:t>
            </a:r>
          </a:p>
          <a:p>
            <a:pPr>
              <a:buNone/>
            </a:pPr>
            <a:r>
              <a:rPr lang="en-US" dirty="0"/>
              <a:t>Immigration Officer:  Are you travelling alone?</a:t>
            </a:r>
          </a:p>
          <a:p>
            <a:pPr>
              <a:buNone/>
            </a:pPr>
            <a:r>
              <a:rPr lang="en-US" dirty="0"/>
              <a:t>Immigration Officer: Where are you staying?</a:t>
            </a:r>
          </a:p>
          <a:p>
            <a:pPr>
              <a:buNone/>
            </a:pPr>
            <a:r>
              <a:rPr lang="en-US" dirty="0"/>
              <a:t>Immigration Officer: Do you have anything to declare?</a:t>
            </a:r>
          </a:p>
          <a:p>
            <a:pPr>
              <a:buNone/>
            </a:pPr>
            <a:endParaRPr lang="en-US" dirty="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a:t>
            </a:r>
          </a:p>
        </p:txBody>
      </p:sp>
      <p:sp>
        <p:nvSpPr>
          <p:cNvPr id="3" name="Content Placeholder 2"/>
          <p:cNvSpPr>
            <a:spLocks noGrp="1"/>
          </p:cNvSpPr>
          <p:nvPr>
            <p:ph sz="quarter" idx="1"/>
          </p:nvPr>
        </p:nvSpPr>
        <p:spPr/>
        <p:txBody>
          <a:bodyPr/>
          <a:lstStyle/>
          <a:p>
            <a:pPr marL="514350" indent="-514350">
              <a:buFont typeface="+mj-lt"/>
              <a:buAutoNum type="arabicPeriod"/>
            </a:pPr>
            <a:endParaRPr lang="en-US"/>
          </a:p>
          <a:p>
            <a:pPr marL="514350" indent="-514350">
              <a:buFont typeface="+mj-lt"/>
              <a:buAutoNum type="arabicPeriod"/>
            </a:pPr>
            <a:endParaRPr lang="en-US" dirty="0"/>
          </a:p>
          <a:p>
            <a:pPr marL="514350" indent="-514350">
              <a:buFont typeface="+mj-lt"/>
              <a:buAutoNum type="arabicPeriod"/>
            </a:pPr>
            <a:r>
              <a:rPr lang="en-US" dirty="0"/>
              <a:t>If you were in another country and your passport was lost or stolen what would you do?</a:t>
            </a:r>
          </a:p>
          <a:p>
            <a:pPr marL="51435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129</TotalTime>
  <Words>234</Words>
  <Application>Microsoft Office PowerPoint</Application>
  <PresentationFormat>On-screen Show (4:3)</PresentationFormat>
  <Paragraphs>33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돋움</vt:lpstr>
      <vt:lpstr>맑은 고딕</vt:lpstr>
      <vt:lpstr>Bookman Old Style</vt:lpstr>
      <vt:lpstr>Gill Sans MT</vt:lpstr>
      <vt:lpstr>Wingdings</vt:lpstr>
      <vt:lpstr>Wingdings 3</vt:lpstr>
      <vt:lpstr>Origin</vt:lpstr>
      <vt:lpstr>PowerPoint Presentation</vt:lpstr>
      <vt:lpstr>Do you have a passport?</vt:lpstr>
      <vt:lpstr>Passport Quiz</vt:lpstr>
      <vt:lpstr>Discussion</vt:lpstr>
      <vt:lpstr>Travel Experience</vt:lpstr>
      <vt:lpstr>PowerPoint Presentation</vt:lpstr>
      <vt:lpstr>Filling in the customs form</vt:lpstr>
      <vt:lpstr>You arrive in Indonesia and are at immigration…</vt:lpstr>
      <vt:lpstr>Warm-up</vt:lpstr>
      <vt:lpstr>What would you do?</vt:lpstr>
      <vt:lpstr>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Whitehead, George E.K. (Prof.)</cp:lastModifiedBy>
  <cp:revision>22</cp:revision>
  <dcterms:created xsi:type="dcterms:W3CDTF">2015-08-31T00:30:39Z</dcterms:created>
  <dcterms:modified xsi:type="dcterms:W3CDTF">2017-09-20T04:03:37Z</dcterms:modified>
</cp:coreProperties>
</file>