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6" autoAdjust="0"/>
    <p:restoredTop sz="94660"/>
  </p:normalViewPr>
  <p:slideViewPr>
    <p:cSldViewPr>
      <p:cViewPr varScale="1">
        <p:scale>
          <a:sx n="92" d="100"/>
          <a:sy n="92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02DFA-7876-4F7A-BBEB-0819EB7DAD08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902AB-13DE-46F6-B852-82574DEA3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kr/url?sa=i&amp;rct=j&amp;q=&amp;esrc=s&amp;frm=1&amp;source=images&amp;cd=&amp;cad=rja&amp;uact=8&amp;ved=0CAcQjRxqFQoTCLvxhu6KqsgCFYMhpgodAX0DrQ&amp;url=http%3A%2F%2Fkarimahashadu.com%2Fthe-artist-is-present-marina-abramovics-new-film-london%2F&amp;bvm=bv.104317490,d.dGY&amp;psig=AFQjCNH73iB9GITyzaa-XqEwufAmrh5jHw&amp;ust=14440916638114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kr/url?sa=i&amp;rct=j&amp;q=&amp;esrc=s&amp;frm=1&amp;source=images&amp;cd=&amp;cad=rja&amp;uact=8&amp;ved=0CAcQjRxqFQoTCNDGnteLqsgCFWUepgodIt4IgA&amp;url=http%3A%2F%2Fwww.thepoke.co.uk%2F2015%2F06%2F11%2Fman-gets-piggyback-teddybear%2F&amp;bvm=bv.104317490,d.dGY&amp;psig=AFQjCNH9Nc0YvWUkNTGfTfhPp0w1TvMFRw&amp;ust=144409184160481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kr/url?sa=i&amp;rct=j&amp;q=&amp;esrc=s&amp;frm=1&amp;source=images&amp;cd=&amp;cad=rja&amp;uact=8&amp;ved=0CAcQjRxqFQoTCPbi97OMqsgCFUgopgodDXME3Q&amp;url=http%3A%2F%2Fthedailyexorcise.com%2Ftag%2Fchilly%2F&amp;bvm=bv.104317490,d.dGY&amp;psig=AFQjCNEfCwwzYOFdwuQUWD-5a1iF22_whg&amp;ust=14440920589666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News</a:t>
            </a:r>
            <a:endParaRPr lang="ko-KR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838200"/>
          </a:xfrm>
        </p:spPr>
        <p:txBody>
          <a:bodyPr/>
          <a:lstStyle/>
          <a:p>
            <a:r>
              <a:rPr lang="en-US" altLang="ko-KR" dirty="0" smtClean="0"/>
              <a:t>What’s the Story?</a:t>
            </a:r>
            <a:endParaRPr lang="ko-KR" altLang="en-US" dirty="0"/>
          </a:p>
        </p:txBody>
      </p:sp>
      <p:pic>
        <p:nvPicPr>
          <p:cNvPr id="6" name="Picture 2" descr="http://bugaga.me/wp-content/uploads/2013/08/funny-drunk-news-headlines-19.jpg"/>
          <p:cNvPicPr>
            <a:picLocks noChangeAspect="1" noChangeArrowheads="1"/>
          </p:cNvPicPr>
          <p:nvPr/>
        </p:nvPicPr>
        <p:blipFill>
          <a:blip r:embed="rId2"/>
          <a:srcRect b="45254"/>
          <a:stretch>
            <a:fillRect/>
          </a:stretch>
        </p:blipFill>
        <p:spPr bwMode="auto">
          <a:xfrm>
            <a:off x="1066800" y="1752600"/>
            <a:ext cx="6553200" cy="3378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bugaga.me/wp-content/uploads/2013/08/funny-drunk-news-headlines-19.jpg"/>
          <p:cNvPicPr>
            <a:picLocks noChangeAspect="1" noChangeArrowheads="1"/>
          </p:cNvPicPr>
          <p:nvPr/>
        </p:nvPicPr>
        <p:blipFill>
          <a:blip r:embed="rId2"/>
          <a:srcRect b="22296"/>
          <a:stretch>
            <a:fillRect/>
          </a:stretch>
        </p:blipFill>
        <p:spPr bwMode="auto">
          <a:xfrm>
            <a:off x="1524000" y="1600200"/>
            <a:ext cx="6172200" cy="4516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://www.bajiroo.com/wp-content/uploads/2013/01/weird-people-funny-people-weird-images-world-pictures-fun-bajiroo-photos-strange.jpg"/>
          <p:cNvPicPr>
            <a:picLocks noChangeAspect="1" noChangeArrowheads="1"/>
          </p:cNvPicPr>
          <p:nvPr/>
        </p:nvPicPr>
        <p:blipFill>
          <a:blip r:embed="rId2"/>
          <a:srcRect b="11392"/>
          <a:stretch>
            <a:fillRect/>
          </a:stretch>
        </p:blipFill>
        <p:spPr bwMode="auto">
          <a:xfrm>
            <a:off x="228600" y="0"/>
            <a:ext cx="4343400" cy="3200400"/>
          </a:xfrm>
          <a:prstGeom prst="rect">
            <a:avLst/>
          </a:prstGeom>
          <a:noFill/>
        </p:spPr>
      </p:pic>
      <p:pic>
        <p:nvPicPr>
          <p:cNvPr id="26628" name="Picture 4" descr="http://www.coolfunpics.com/slides/Funny_Strange_Cari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810000"/>
            <a:ext cx="4002953" cy="2914651"/>
          </a:xfrm>
          <a:prstGeom prst="rect">
            <a:avLst/>
          </a:prstGeom>
          <a:noFill/>
        </p:spPr>
      </p:pic>
      <p:pic>
        <p:nvPicPr>
          <p:cNvPr id="26630" name="Picture 6" descr="http://media.techeblog.com/images/funny-strange-inventions.jpg"/>
          <p:cNvPicPr>
            <a:picLocks noChangeAspect="1" noChangeArrowheads="1"/>
          </p:cNvPicPr>
          <p:nvPr/>
        </p:nvPicPr>
        <p:blipFill>
          <a:blip r:embed="rId4"/>
          <a:srcRect t="10152"/>
          <a:stretch>
            <a:fillRect/>
          </a:stretch>
        </p:blipFill>
        <p:spPr bwMode="auto">
          <a:xfrm>
            <a:off x="228600" y="3657600"/>
            <a:ext cx="3733800" cy="2937257"/>
          </a:xfrm>
          <a:prstGeom prst="rect">
            <a:avLst/>
          </a:prstGeom>
          <a:noFill/>
        </p:spPr>
      </p:pic>
      <p:pic>
        <p:nvPicPr>
          <p:cNvPr id="26632" name="Picture 8" descr="http://www.pakwheels.com/forums/attachments/spotting-hobbies-other-stuff/214300d1300349190-strange-accidents-be_careful_next_time_where_you_park7.jpg"/>
          <p:cNvPicPr>
            <a:picLocks noChangeAspect="1" noChangeArrowheads="1"/>
          </p:cNvPicPr>
          <p:nvPr/>
        </p:nvPicPr>
        <p:blipFill>
          <a:blip r:embed="rId5"/>
          <a:srcRect b="12000"/>
          <a:stretch>
            <a:fillRect/>
          </a:stretch>
        </p:blipFill>
        <p:spPr bwMode="auto">
          <a:xfrm>
            <a:off x="4724400" y="0"/>
            <a:ext cx="3879273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14" descr="http://static.guim.co.uk/sys-images/Guardian/Pix/pictures/2013/1/9/1357726080228/f4b4abea-918f-4e3d-a122-0664a5735358-62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12" descr="http://i.cbc.ca/1.1937579.1435281957!/httpImage/image.jpg_gen/derivatives/16x9_620/460-kissing-couple-cp-get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799"/>
            <a:ext cx="9144000" cy="5147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10" descr="https://img.washingtonpost.com/wp-apps/imrs.php?src=https://img.washingtonpost.com/express/wp-content/uploads/2014/02/kicked.jpg&amp;w=14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228600"/>
            <a:ext cx="9372600" cy="6349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http://karimahashadu.com/wp-content/uploads/2012/08/The-Artist-is-Present.-Marina-Abramovic-and-Ulay-reunited.-Image-Marco-Anelli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144000" cy="5793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482" name="Picture 2" descr="http://www.thepoke.co.uk/wp-content/uploads/2015/06/teddybear_dr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1506" name="Picture 2" descr="http://thedailyexorcise.files.wordpress.com/2013/06/snow-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0"/>
            <a:ext cx="5334000" cy="66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7</Words>
  <Application>Microsoft Office PowerPoint</Application>
  <PresentationFormat>On-screen Show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News</vt:lpstr>
      <vt:lpstr>Headlines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Story?</dc:title>
  <dc:creator>user</dc:creator>
  <cp:lastModifiedBy>william</cp:lastModifiedBy>
  <cp:revision>6</cp:revision>
  <dcterms:created xsi:type="dcterms:W3CDTF">2015-09-21T00:48:33Z</dcterms:created>
  <dcterms:modified xsi:type="dcterms:W3CDTF">2015-10-05T00:46:00Z</dcterms:modified>
</cp:coreProperties>
</file>