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9" r:id="rId5"/>
    <p:sldId id="258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6EE5273-2C3A-4899-93D0-1B3885B455C2}" type="datetimeFigureOut">
              <a:rPr lang="ko-KR" altLang="en-US" smtClean="0"/>
              <a:t>2018-09-06</a:t>
            </a:fld>
            <a:endParaRPr lang="ko-KR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966216D-6768-44B2-B2AB-577DA56CE099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E5273-2C3A-4899-93D0-1B3885B455C2}" type="datetimeFigureOut">
              <a:rPr lang="ko-KR" altLang="en-US" smtClean="0"/>
              <a:t>2018-09-06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6216D-6768-44B2-B2AB-577DA56CE09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E5273-2C3A-4899-93D0-1B3885B455C2}" type="datetimeFigureOut">
              <a:rPr lang="ko-KR" altLang="en-US" smtClean="0"/>
              <a:t>2018-09-06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966216D-6768-44B2-B2AB-577DA56CE09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E5273-2C3A-4899-93D0-1B3885B455C2}" type="datetimeFigureOut">
              <a:rPr lang="ko-KR" altLang="en-US" smtClean="0"/>
              <a:t>2018-09-06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6216D-6768-44B2-B2AB-577DA56CE099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6EE5273-2C3A-4899-93D0-1B3885B455C2}" type="datetimeFigureOut">
              <a:rPr lang="ko-KR" altLang="en-US" smtClean="0"/>
              <a:t>2018-09-06</a:t>
            </a:fld>
            <a:endParaRPr lang="ko-KR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966216D-6768-44B2-B2AB-577DA56CE099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E5273-2C3A-4899-93D0-1B3885B455C2}" type="datetimeFigureOut">
              <a:rPr lang="ko-KR" altLang="en-US" smtClean="0"/>
              <a:t>2018-09-06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6216D-6768-44B2-B2AB-577DA56CE099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E5273-2C3A-4899-93D0-1B3885B455C2}" type="datetimeFigureOut">
              <a:rPr lang="ko-KR" altLang="en-US" smtClean="0"/>
              <a:t>2018-09-06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6216D-6768-44B2-B2AB-577DA56CE099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E5273-2C3A-4899-93D0-1B3885B455C2}" type="datetimeFigureOut">
              <a:rPr lang="ko-KR" altLang="en-US" smtClean="0"/>
              <a:t>2018-09-06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6216D-6768-44B2-B2AB-577DA56CE099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E5273-2C3A-4899-93D0-1B3885B455C2}" type="datetimeFigureOut">
              <a:rPr lang="ko-KR" altLang="en-US" smtClean="0"/>
              <a:t>2018-09-06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6216D-6768-44B2-B2AB-577DA56CE09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E5273-2C3A-4899-93D0-1B3885B455C2}" type="datetimeFigureOut">
              <a:rPr lang="ko-KR" altLang="en-US" smtClean="0"/>
              <a:t>2018-09-06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966216D-6768-44B2-B2AB-577DA56CE099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E5273-2C3A-4899-93D0-1B3885B455C2}" type="datetimeFigureOut">
              <a:rPr lang="ko-KR" altLang="en-US" smtClean="0"/>
              <a:t>2018-09-06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6216D-6768-44B2-B2AB-577DA56CE099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6EE5273-2C3A-4899-93D0-1B3885B455C2}" type="datetimeFigureOut">
              <a:rPr lang="ko-KR" altLang="en-US" smtClean="0"/>
              <a:t>2018-09-06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9966216D-6768-44B2-B2AB-577DA56CE09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1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1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1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1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1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1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1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1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1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What is qualitative research?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30546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44F9485-D400-420D-8B1D-34C23D2486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/>
              <a:t>What is good research?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/>
              <a:t>What does it consist of or involve?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FD5C8F2-D553-45C0-B630-661943C40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you know?</a:t>
            </a:r>
          </a:p>
        </p:txBody>
      </p:sp>
    </p:spTree>
    <p:extLst>
      <p:ext uri="{BB962C8B-B14F-4D97-AF65-F5344CB8AC3E}">
        <p14:creationId xmlns:p14="http://schemas.microsoft.com/office/powerpoint/2010/main" val="2207412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What is qualitative research?</a:t>
            </a:r>
          </a:p>
          <a:p>
            <a:endParaRPr lang="en-US" altLang="ko-KR" dirty="0"/>
          </a:p>
          <a:p>
            <a:pPr lvl="1"/>
            <a:r>
              <a:rPr lang="en-US" altLang="ko-KR" dirty="0"/>
              <a:t>What is the purpose of qualitative research?</a:t>
            </a:r>
          </a:p>
          <a:p>
            <a:pPr lvl="1"/>
            <a:endParaRPr lang="en-US" altLang="ko-KR" dirty="0"/>
          </a:p>
          <a:p>
            <a:pPr lvl="1"/>
            <a:r>
              <a:rPr lang="en-US" altLang="ko-KR" dirty="0"/>
              <a:t>What kind of data collected?</a:t>
            </a:r>
          </a:p>
          <a:p>
            <a:pPr lvl="1"/>
            <a:endParaRPr lang="en-US" altLang="ko-KR" dirty="0"/>
          </a:p>
          <a:p>
            <a:pPr lvl="1"/>
            <a:r>
              <a:rPr lang="en-US" altLang="ko-KR" dirty="0"/>
              <a:t>How is data collected?</a:t>
            </a:r>
          </a:p>
          <a:p>
            <a:pPr lvl="1"/>
            <a:endParaRPr lang="en-US" altLang="ko-KR" dirty="0"/>
          </a:p>
          <a:p>
            <a:pPr lvl="1"/>
            <a:r>
              <a:rPr lang="en-US" altLang="ko-KR" dirty="0"/>
              <a:t>How is data analyzed?</a:t>
            </a: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What do you know?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48792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/>
              <a:t>Qualitative research generally focuses on a target audience’s behavior and the perceptions or ideas that drive that behavior. </a:t>
            </a:r>
          </a:p>
          <a:p>
            <a:endParaRPr lang="en-US" altLang="ko-KR" dirty="0"/>
          </a:p>
          <a:p>
            <a:r>
              <a:rPr lang="en-US" altLang="ko-KR" dirty="0"/>
              <a:t>The results of qualitative research are descriptive rather than predictive.</a:t>
            </a:r>
          </a:p>
          <a:p>
            <a:endParaRPr lang="en-US" altLang="ko-KR" dirty="0"/>
          </a:p>
          <a:p>
            <a:r>
              <a:rPr lang="en-US" altLang="ko-KR" dirty="0"/>
              <a:t>Qualitative research methods originated in the social and behavioral sciences: sociology, anthropology and psychology.</a:t>
            </a:r>
          </a:p>
          <a:p>
            <a:pPr lvl="1"/>
            <a:r>
              <a:rPr lang="en-US" altLang="ko-KR" dirty="0"/>
              <a:t>Thinking and behavior</a:t>
            </a:r>
          </a:p>
          <a:p>
            <a:endParaRPr lang="en-US" altLang="ko-KR" dirty="0"/>
          </a:p>
          <a:p>
            <a:r>
              <a:rPr lang="en-US" altLang="ko-KR" dirty="0"/>
              <a:t> Qualitative data is often collected through in-depth one-to-one interviews, group discussions, focus groups, diary and journal entries, in-context observations, open-ended writing tasks or surveys, . 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Quick summary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00929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/>
          </a:p>
          <a:p>
            <a:r>
              <a:rPr lang="en-US" altLang="ko-KR" dirty="0"/>
              <a:t>What questions do you have about qualitative research?</a:t>
            </a:r>
          </a:p>
          <a:p>
            <a:endParaRPr lang="en-US" altLang="ko-KR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What do you want to know?</a:t>
            </a:r>
            <a:endParaRPr lang="ko-KR" altLang="en-US" dirty="0"/>
          </a:p>
        </p:txBody>
      </p:sp>
      <p:pic>
        <p:nvPicPr>
          <p:cNvPr id="1026" name="Picture 2" descr="https://media.licdn.com/mpr/mpr/AAEAAQAAAAAAAASZAAAAJGY3OWJhYzgxLTQzOGEtNDUxOC1hOWE0LWIyZGFlMDVhNzNmMg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365104"/>
            <a:ext cx="4009717" cy="2297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54411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눈금">
  <a:themeElements>
    <a:clrScheme name="회색조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눈금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눈금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43</TotalTime>
  <Words>157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HY견고딕</vt:lpstr>
      <vt:lpstr>Franklin Gothic Medium</vt:lpstr>
      <vt:lpstr>Wingdings</vt:lpstr>
      <vt:lpstr>Wingdings 2</vt:lpstr>
      <vt:lpstr>눈금</vt:lpstr>
      <vt:lpstr>What is qualitative research?</vt:lpstr>
      <vt:lpstr>What do you know?</vt:lpstr>
      <vt:lpstr>What do you know?</vt:lpstr>
      <vt:lpstr>Quick summary</vt:lpstr>
      <vt:lpstr>What do you want to know?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qualitative research?</dc:title>
  <dc:creator>user</dc:creator>
  <cp:lastModifiedBy>Whitehead George</cp:lastModifiedBy>
  <cp:revision>10</cp:revision>
  <dcterms:created xsi:type="dcterms:W3CDTF">2017-08-31T07:45:57Z</dcterms:created>
  <dcterms:modified xsi:type="dcterms:W3CDTF">2018-09-06T18:00:37Z</dcterms:modified>
</cp:coreProperties>
</file>