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2" autoAdjust="0"/>
    <p:restoredTop sz="94660"/>
  </p:normalViewPr>
  <p:slideViewPr>
    <p:cSldViewPr snapToGrid="0">
      <p:cViewPr varScale="1">
        <p:scale>
          <a:sx n="81" d="100"/>
          <a:sy n="81" d="100"/>
        </p:scale>
        <p:origin x="120" y="6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 altLang="ko-KR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ko-KR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6DE8DDF7-E805-413E-A443-7F9BBCB4CD73}" type="datetimeFigureOut">
              <a:rPr lang="ko-KR" altLang="en-US" smtClean="0"/>
              <a:t>2019-05-27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CB27F636-237A-4084-977F-763BA4229294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1195376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/>
              <a:t>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8DDF7-E805-413E-A443-7F9BBCB4CD73}" type="datetimeFigureOut">
              <a:rPr lang="ko-KR" altLang="en-US" smtClean="0"/>
              <a:t>2019-05-27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7F636-237A-4084-977F-763BA422929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53443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 altLang="ko-KR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 altLang="ko-KR"/>
              <a:t>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8DDF7-E805-413E-A443-7F9BBCB4CD73}" type="datetimeFigureOut">
              <a:rPr lang="ko-KR" altLang="en-US" smtClean="0"/>
              <a:t>2019-05-27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7F636-237A-4084-977F-763BA422929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61491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/>
              <a:t>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8DDF7-E805-413E-A443-7F9BBCB4CD73}" type="datetimeFigureOut">
              <a:rPr lang="ko-KR" altLang="en-US" smtClean="0"/>
              <a:t>2019-05-27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7F636-237A-4084-977F-763BA422929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292767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 altLang="ko-KR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DE8DDF7-E805-413E-A443-7F9BBCB4CD73}" type="datetimeFigureOut">
              <a:rPr lang="ko-KR" altLang="en-US" smtClean="0"/>
              <a:t>2019-05-27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CB27F636-237A-4084-977F-763BA4229294}" type="slidenum">
              <a:rPr lang="ko-KR" altLang="en-US" smtClean="0"/>
              <a:t>‹#›</a:t>
            </a:fld>
            <a:endParaRPr lang="ko-KR" altLang="en-US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46134098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 altLang="ko-KR"/>
              <a:t>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 altLang="ko-KR"/>
              <a:t>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8DDF7-E805-413E-A443-7F9BBCB4CD73}" type="datetimeFigureOut">
              <a:rPr lang="ko-KR" altLang="en-US" smtClean="0"/>
              <a:t>2019-05-27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7F636-237A-4084-977F-763BA422929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12032946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 altLang="ko-KR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 altLang="ko-KR"/>
              <a:t>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 altLang="ko-KR"/>
              <a:t>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8DDF7-E805-413E-A443-7F9BBCB4CD73}" type="datetimeFigureOut">
              <a:rPr lang="ko-KR" altLang="en-US" smtClean="0"/>
              <a:t>2019-05-27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7F636-237A-4084-977F-763BA422929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4438608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8DDF7-E805-413E-A443-7F9BBCB4CD73}" type="datetimeFigureOut">
              <a:rPr lang="ko-KR" altLang="en-US" smtClean="0"/>
              <a:t>2019-05-27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7F636-237A-4084-977F-763BA422929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40041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8DDF7-E805-413E-A443-7F9BBCB4CD73}" type="datetimeFigureOut">
              <a:rPr lang="ko-KR" altLang="en-US" smtClean="0"/>
              <a:t>2019-05-27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7F636-237A-4084-977F-763BA422929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280402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altLang="ko-KR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/>
              <a:t>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ko-KR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6DE8DDF7-E805-413E-A443-7F9BBCB4CD73}" type="datetimeFigureOut">
              <a:rPr lang="ko-KR" altLang="en-US" smtClean="0"/>
              <a:t>2019-05-27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CB27F636-237A-4084-977F-763BA4229294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997061662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altLang="ko-KR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ko-KR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6DE8DDF7-E805-413E-A443-7F9BBCB4CD73}" type="datetimeFigureOut">
              <a:rPr lang="ko-KR" altLang="en-US" smtClean="0"/>
              <a:t>2019-05-27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CB27F636-237A-4084-977F-763BA422929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782693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altLang="ko-KR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/>
              <a:t>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6DE8DDF7-E805-413E-A443-7F9BBCB4CD73}" type="datetimeFigureOut">
              <a:rPr lang="ko-KR" altLang="en-US" smtClean="0"/>
              <a:t>2019-05-27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CB27F636-237A-4084-977F-763BA4229294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2294645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/>
              <a:t>Teaching Vocabulary</a:t>
            </a:r>
            <a:endParaRPr lang="ko-KR" alt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489895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BFE884-6790-499D-B3E5-E794A41244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Mini Lesson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156C04F-75A4-4205-88E5-FCEEFABE3254}"/>
              </a:ext>
            </a:extLst>
          </p:cNvPr>
          <p:cNvSpPr/>
          <p:nvPr/>
        </p:nvSpPr>
        <p:spPr>
          <a:xfrm>
            <a:off x="2322576" y="1874517"/>
            <a:ext cx="8768977" cy="3139321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2000" dirty="0"/>
              <a:t>Each of you will be required to teach a 15-20 minute vocabulary lesson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CA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CA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2000" dirty="0"/>
              <a:t>It will be based on a textbook or reading text of your choice.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CA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CA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2000" dirty="0"/>
              <a:t>5-7 words only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CA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2000" dirty="0"/>
              <a:t>Demonstrating knowledge and understanding of what was covered in the course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8556823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What you need to do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2286001"/>
            <a:ext cx="4917302" cy="3007216"/>
          </a:xfrm>
          <a:ln>
            <a:solidFill>
              <a:schemeClr val="accent1"/>
            </a:solidFill>
          </a:ln>
        </p:spPr>
        <p:txBody>
          <a:bodyPr>
            <a:normAutofit fontScale="92500"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altLang="ko-KR" dirty="0"/>
              <a:t>Select a reading or listening text</a:t>
            </a:r>
          </a:p>
          <a:p>
            <a:pPr marL="457200" indent="-457200">
              <a:buFont typeface="+mj-lt"/>
              <a:buAutoNum type="arabicPeriod"/>
            </a:pPr>
            <a:endParaRPr lang="en-US" altLang="ko-KR" dirty="0"/>
          </a:p>
          <a:p>
            <a:pPr marL="457200" indent="-457200">
              <a:buFont typeface="+mj-lt"/>
              <a:buAutoNum type="arabicPeriod"/>
            </a:pPr>
            <a:r>
              <a:rPr lang="en-US" altLang="ko-KR" dirty="0"/>
              <a:t>Select 5-7 vocabulary words to be taught</a:t>
            </a:r>
          </a:p>
          <a:p>
            <a:pPr marL="457200" indent="-457200">
              <a:buFont typeface="+mj-lt"/>
              <a:buAutoNum type="arabicPeriod"/>
            </a:pPr>
            <a:endParaRPr lang="en-US" altLang="ko-KR" dirty="0"/>
          </a:p>
          <a:p>
            <a:pPr marL="457200" indent="-457200">
              <a:buFont typeface="+mj-lt"/>
              <a:buAutoNum type="arabicPeriod"/>
            </a:pPr>
            <a:r>
              <a:rPr lang="en-US" altLang="ko-KR" dirty="0"/>
              <a:t>Teach the words efficiently and clearly (FUMP)</a:t>
            </a:r>
          </a:p>
          <a:p>
            <a:pPr lvl="1">
              <a:lnSpc>
                <a:spcPct val="120000"/>
              </a:lnSpc>
            </a:pPr>
            <a:r>
              <a:rPr lang="en-US" altLang="ko-KR" dirty="0"/>
              <a:t>Deductive</a:t>
            </a:r>
          </a:p>
          <a:p>
            <a:pPr lvl="1"/>
            <a:r>
              <a:rPr lang="en-US" altLang="ko-KR" dirty="0"/>
              <a:t>Inductive</a:t>
            </a:r>
          </a:p>
          <a:p>
            <a:pPr lvl="1"/>
            <a:endParaRPr lang="ko-KR" alt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752822" y="2286001"/>
            <a:ext cx="4917302" cy="3007216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1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+mj-lt"/>
              <a:buAutoNum type="arabicPeriod" startAt="4"/>
            </a:pPr>
            <a:r>
              <a:rPr lang="en-US" altLang="ko-KR" dirty="0"/>
              <a:t>CCQ when you think it is needed</a:t>
            </a:r>
          </a:p>
          <a:p>
            <a:pPr indent="-457200">
              <a:buFont typeface="+mj-lt"/>
              <a:buAutoNum type="arabicPeriod" startAt="4"/>
            </a:pPr>
            <a:endParaRPr lang="en-US" altLang="ko-KR" dirty="0"/>
          </a:p>
          <a:p>
            <a:pPr indent="-457200">
              <a:buFont typeface="+mj-lt"/>
              <a:buAutoNum type="arabicPeriod" startAt="4"/>
            </a:pPr>
            <a:r>
              <a:rPr lang="en-US" altLang="ko-KR" dirty="0"/>
              <a:t>Retention through application (FUMP)</a:t>
            </a:r>
          </a:p>
          <a:p>
            <a:pPr marL="571500" lvl="1" indent="-342900">
              <a:buFont typeface="Arial" panose="020B0604020202020204" pitchFamily="34" charset="0"/>
              <a:buChar char="•"/>
            </a:pPr>
            <a:r>
              <a:rPr lang="en-US" altLang="ko-KR" sz="2000" dirty="0"/>
              <a:t>Worksheet</a:t>
            </a:r>
          </a:p>
          <a:p>
            <a:pPr marL="571500" lvl="1" indent="-342900">
              <a:buFont typeface="Arial" panose="020B0604020202020204" pitchFamily="34" charset="0"/>
              <a:buChar char="•"/>
            </a:pPr>
            <a:r>
              <a:rPr lang="en-US" altLang="ko-KR" sz="2000" dirty="0"/>
              <a:t>Activity</a:t>
            </a:r>
          </a:p>
          <a:p>
            <a:pPr marL="571500" lvl="1" indent="-342900">
              <a:buFont typeface="Arial" panose="020B0604020202020204" pitchFamily="34" charset="0"/>
              <a:buChar char="•"/>
            </a:pPr>
            <a:r>
              <a:rPr lang="en-US" altLang="ko-KR" sz="2000" dirty="0"/>
              <a:t>Journal entry</a:t>
            </a:r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9717287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You need to remember to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Prepare your teaching materials</a:t>
            </a:r>
          </a:p>
          <a:p>
            <a:endParaRPr lang="en-US" altLang="ko-KR" dirty="0"/>
          </a:p>
          <a:p>
            <a:r>
              <a:rPr lang="en-US" altLang="ko-KR" dirty="0"/>
              <a:t>Print enough for the class on your teaching day (worksheets, activity materials, etc. )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143886363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TM10001106[[fn=Badge]]</Template>
  <TotalTime>10</TotalTime>
  <Words>118</Words>
  <Application>Microsoft Office PowerPoint</Application>
  <PresentationFormat>Widescreen</PresentationFormat>
  <Paragraphs>29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Gill Sans MT</vt:lpstr>
      <vt:lpstr>Impact</vt:lpstr>
      <vt:lpstr>Badge</vt:lpstr>
      <vt:lpstr>Teaching Vocabulary</vt:lpstr>
      <vt:lpstr>Mini Lesson</vt:lpstr>
      <vt:lpstr>What you need to do</vt:lpstr>
      <vt:lpstr>You need to remember to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Teaching Vocabulary</dc:title>
  <dc:creator>user</dc:creator>
  <cp:lastModifiedBy>Whitehead George</cp:lastModifiedBy>
  <cp:revision>3</cp:revision>
  <dcterms:created xsi:type="dcterms:W3CDTF">2018-11-27T02:52:12Z</dcterms:created>
  <dcterms:modified xsi:type="dcterms:W3CDTF">2019-05-27T20:57:36Z</dcterms:modified>
</cp:coreProperties>
</file>