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92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6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3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7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9410-3516-4D80-B566-43A1939F3F9A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Used to vs. Be used to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Create your own 4 examples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Create and give your quiz to a friend.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09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to Vs. Be used to </a:t>
            </a:r>
            <a:br>
              <a:rPr lang="en-US" dirty="0" smtClean="0"/>
            </a:br>
            <a:r>
              <a:rPr lang="en-US" sz="1400" dirty="0" smtClean="0"/>
              <a:t>Past action that you don’t do anymore vs be accustomed to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to smoke.   				I am used to smoking.</a:t>
            </a:r>
          </a:p>
          <a:p>
            <a:r>
              <a:rPr lang="en-US" dirty="0" smtClean="0"/>
              <a:t>I used to study.				I am used to studying. </a:t>
            </a:r>
          </a:p>
          <a:p>
            <a:r>
              <a:rPr lang="en-US" dirty="0" smtClean="0"/>
              <a:t>I used to work at McDonalds. 	I am used to working at McDonalds.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CBD065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486" y="1706720"/>
            <a:ext cx="1714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7028" y="1091167"/>
            <a:ext cx="97245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Instructions: CHANGE THESE SENTENCES TO “USED TO “ (^_^)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Ex. I was young now I’m old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 used to be young now I’m old.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lang="en-US" altLang="en-US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1. I was rich now </a:t>
            </a:r>
            <a:r>
              <a:rPr lang="en-US" alt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m poor.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2. I was unhealthy now 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I’m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healthy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3. I was happy now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I’m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sad.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4. I lived in a big house now I live in a small house.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5. I had lots of hair now I have no hair!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Think of yourself 2 years ago ,What is different now?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Please write 4 sentences (^-^)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37028" y="55715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4._________________________________________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667657" y="435430"/>
            <a:ext cx="8606345" cy="7969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Practice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6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Didn’t use to…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 didn’t use to eat spicy food, now I eat spicy food every day.</a:t>
            </a:r>
          </a:p>
          <a:p>
            <a:endParaRPr lang="en-US" altLang="ko-KR" dirty="0"/>
          </a:p>
          <a:p>
            <a:r>
              <a:rPr lang="en-US" altLang="ko-KR" dirty="0" smtClean="0"/>
              <a:t>I didn’t use to have a car, I used to walk everywhere..</a:t>
            </a:r>
          </a:p>
          <a:p>
            <a:endParaRPr lang="en-US" altLang="ko-KR" dirty="0"/>
          </a:p>
          <a:p>
            <a:r>
              <a:rPr lang="en-US" altLang="ko-KR" dirty="0" smtClean="0"/>
              <a:t>I didn’t use to have money, I used to ask my parents for money.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8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/Would with Past Time Clause </a:t>
            </a:r>
            <a:br>
              <a:rPr lang="en-US" dirty="0" smtClean="0"/>
            </a:br>
            <a:r>
              <a:rPr lang="en-US" sz="1400" dirty="0" smtClean="0"/>
              <a:t>used to = situation that existed in the past</a:t>
            </a:r>
            <a:br>
              <a:rPr lang="en-US" sz="1400" dirty="0" smtClean="0"/>
            </a:br>
            <a:r>
              <a:rPr lang="en-US" sz="1400" dirty="0" smtClean="0"/>
              <a:t>would = regularly repeated action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114"/>
          </a:xfrm>
        </p:spPr>
        <p:txBody>
          <a:bodyPr/>
          <a:lstStyle/>
          <a:p>
            <a:r>
              <a:rPr lang="en-US" dirty="0" smtClean="0"/>
              <a:t>When I was _____, I used to/ would ___________.</a:t>
            </a:r>
          </a:p>
          <a:p>
            <a:pPr lvl="1"/>
            <a:r>
              <a:rPr lang="en-US" dirty="0" smtClean="0"/>
              <a:t>Young</a:t>
            </a:r>
          </a:p>
          <a:p>
            <a:pPr lvl="1"/>
            <a:r>
              <a:rPr lang="en-US" dirty="0" smtClean="0"/>
              <a:t>Ten years old</a:t>
            </a:r>
          </a:p>
          <a:p>
            <a:pPr lvl="1"/>
            <a:r>
              <a:rPr lang="en-US" dirty="0" smtClean="0"/>
              <a:t>a middle school student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child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high school student</a:t>
            </a:r>
          </a:p>
          <a:p>
            <a:r>
              <a:rPr lang="en-US" dirty="0" smtClean="0"/>
              <a:t>When I (Verb past), I used to/would ______.</a:t>
            </a:r>
          </a:p>
          <a:p>
            <a:pPr lvl="1"/>
            <a:r>
              <a:rPr lang="en-US" dirty="0" smtClean="0"/>
              <a:t>When I saw him, I used to feel nervous.</a:t>
            </a:r>
          </a:p>
          <a:p>
            <a:pPr lvl="1"/>
            <a:r>
              <a:rPr lang="en-US" dirty="0" smtClean="0"/>
              <a:t>When I had a test in high school, I used to eat rice cake.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Page 200-201 ex. 35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11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used to/ get used to +</a:t>
            </a:r>
            <a:r>
              <a:rPr lang="en-US" dirty="0" err="1" smtClean="0"/>
              <a:t>Ving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Be accustomed to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used to the cold winter weather in Korea</a:t>
            </a:r>
          </a:p>
          <a:p>
            <a:endParaRPr lang="en-US" dirty="0" smtClean="0"/>
          </a:p>
          <a:p>
            <a:r>
              <a:rPr lang="en-US" dirty="0" smtClean="0"/>
              <a:t>I got used to the cold winter weather in Korea</a:t>
            </a:r>
          </a:p>
          <a:p>
            <a:endParaRPr lang="en-US" dirty="0" smtClean="0"/>
          </a:p>
          <a:p>
            <a:r>
              <a:rPr lang="en-US" dirty="0" smtClean="0"/>
              <a:t>I have gotten used to the cold winter in Korea</a:t>
            </a:r>
          </a:p>
          <a:p>
            <a:endParaRPr lang="en-US" dirty="0" smtClean="0"/>
          </a:p>
          <a:p>
            <a:r>
              <a:rPr lang="en-US" dirty="0" smtClean="0"/>
              <a:t>You will get used to the cold winter weather in Korea.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2 sentences for each </a:t>
            </a:r>
          </a:p>
          <a:p>
            <a:pPr lvl="1"/>
            <a:r>
              <a:rPr lang="en-CA" dirty="0" smtClean="0"/>
              <a:t>Be used to </a:t>
            </a:r>
            <a:r>
              <a:rPr lang="en-CA" dirty="0" smtClean="0"/>
              <a:t>/ </a:t>
            </a:r>
            <a:r>
              <a:rPr lang="en-US" dirty="0" smtClean="0"/>
              <a:t>was used to</a:t>
            </a:r>
            <a:endParaRPr lang="en-CA" dirty="0" smtClean="0"/>
          </a:p>
          <a:p>
            <a:pPr lvl="1"/>
            <a:r>
              <a:rPr lang="en-CA" dirty="0"/>
              <a:t>g</a:t>
            </a:r>
            <a:r>
              <a:rPr lang="en-CA" dirty="0" smtClean="0"/>
              <a:t>ot used to</a:t>
            </a:r>
          </a:p>
          <a:p>
            <a:pPr lvl="1"/>
            <a:r>
              <a:rPr lang="en-CA" dirty="0"/>
              <a:t>h</a:t>
            </a:r>
            <a:r>
              <a:rPr lang="en-CA" dirty="0" smtClean="0"/>
              <a:t>ave gotten used to </a:t>
            </a:r>
          </a:p>
          <a:p>
            <a:pPr lvl="1"/>
            <a:r>
              <a:rPr lang="en-CA" dirty="0"/>
              <a:t>w</a:t>
            </a:r>
            <a:r>
              <a:rPr lang="en-CA" dirty="0" smtClean="0"/>
              <a:t>ill get used to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29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Negative forms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ko-KR" dirty="0"/>
              <a:t>Write 2 sentences for each </a:t>
            </a:r>
          </a:p>
          <a:p>
            <a:pPr lvl="1"/>
            <a:r>
              <a:rPr lang="en-CA" altLang="ko-KR" dirty="0"/>
              <a:t>Be used to / </a:t>
            </a:r>
            <a:r>
              <a:rPr lang="en-US" altLang="ko-KR" dirty="0"/>
              <a:t>was used to</a:t>
            </a:r>
            <a:endParaRPr lang="en-CA" altLang="ko-KR" dirty="0"/>
          </a:p>
          <a:p>
            <a:pPr lvl="1"/>
            <a:r>
              <a:rPr lang="en-CA" altLang="ko-KR" dirty="0"/>
              <a:t>got used to</a:t>
            </a:r>
          </a:p>
          <a:p>
            <a:pPr lvl="1"/>
            <a:r>
              <a:rPr lang="en-CA" altLang="ko-KR" dirty="0"/>
              <a:t>have gotten used to </a:t>
            </a:r>
          </a:p>
          <a:p>
            <a:pPr lvl="1"/>
            <a:r>
              <a:rPr lang="en-CA" altLang="ko-KR" dirty="0"/>
              <a:t>will get used to </a:t>
            </a:r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2315161646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351</Words>
  <Application>Microsoft Office PowerPoint</Application>
  <PresentationFormat>와이드스크린</PresentationFormat>
  <Paragraphs>63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HY그래픽M</vt:lpstr>
      <vt:lpstr>맑은 고딕</vt:lpstr>
      <vt:lpstr>Arial</vt:lpstr>
      <vt:lpstr>Times New Roman</vt:lpstr>
      <vt:lpstr>Trebuchet MS</vt:lpstr>
      <vt:lpstr>Wingdings</vt:lpstr>
      <vt:lpstr>Wingdings 3</vt:lpstr>
      <vt:lpstr>패싯</vt:lpstr>
      <vt:lpstr>Used to vs. Be used to</vt:lpstr>
      <vt:lpstr>Used to Vs. Be used to  Past action that you don’t do anymore vs be accustomed to</vt:lpstr>
      <vt:lpstr>Practice </vt:lpstr>
      <vt:lpstr>Didn’t use to…</vt:lpstr>
      <vt:lpstr>Used to /Would with Past Time Clause  used to = situation that existed in the past would = regularly repeated action</vt:lpstr>
      <vt:lpstr>Practice</vt:lpstr>
      <vt:lpstr>Be used to/ get used to +Ving Be accustomed to </vt:lpstr>
      <vt:lpstr>Practice</vt:lpstr>
      <vt:lpstr>Negative forms</vt:lpstr>
      <vt:lpstr>Create your own 4 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 vs. Be used to</dc:title>
  <dc:creator>user</dc:creator>
  <cp:lastModifiedBy>인문대400</cp:lastModifiedBy>
  <cp:revision>11</cp:revision>
  <dcterms:created xsi:type="dcterms:W3CDTF">2016-03-21T09:43:30Z</dcterms:created>
  <dcterms:modified xsi:type="dcterms:W3CDTF">2017-05-08T05:32:34Z</dcterms:modified>
</cp:coreProperties>
</file>