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7" r:id="rId6"/>
    <p:sldId id="268" r:id="rId7"/>
    <p:sldId id="265" r:id="rId8"/>
    <p:sldId id="266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7F86EF6-60F1-47DA-9734-2B219F139555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000133"/>
          </a:xfrm>
        </p:spPr>
        <p:txBody>
          <a:bodyPr/>
          <a:lstStyle/>
          <a:p>
            <a:r>
              <a:rPr lang="en-US" dirty="0"/>
              <a:t>Travel and Tourism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pakmailorangelake.com/wp-content/uploads/2015/05/10-25-13-wr-luggage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657600"/>
            <a:ext cx="563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A3DB-0A8F-4792-9B56-4358D287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FD26-AAF0-43AE-B48E-3918FE66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CA" dirty="0"/>
              <a:t>Design a plan for a country of your choice that </a:t>
            </a:r>
            <a:r>
              <a:rPr lang="en-CA" b="1" u="sng" dirty="0"/>
              <a:t>none of your group members have visited. </a:t>
            </a:r>
          </a:p>
          <a:p>
            <a:r>
              <a:rPr lang="en-CA" dirty="0"/>
              <a:t>Think about a daily plan</a:t>
            </a:r>
          </a:p>
          <a:p>
            <a:pPr lvl="1"/>
            <a:r>
              <a:rPr lang="en-CA" dirty="0"/>
              <a:t>Where you will go</a:t>
            </a:r>
          </a:p>
          <a:p>
            <a:pPr lvl="1"/>
            <a:r>
              <a:rPr lang="en-CA" dirty="0"/>
              <a:t>What you will do</a:t>
            </a:r>
          </a:p>
          <a:p>
            <a:pPr lvl="1"/>
            <a:r>
              <a:rPr lang="en-CA" dirty="0"/>
              <a:t>Time for each activity</a:t>
            </a:r>
          </a:p>
          <a:p>
            <a:pPr lvl="1"/>
            <a:r>
              <a:rPr lang="en-CA" dirty="0"/>
              <a:t>Transportation</a:t>
            </a:r>
          </a:p>
          <a:p>
            <a:pPr lvl="1"/>
            <a:r>
              <a:rPr lang="en-CA" dirty="0"/>
              <a:t>Food</a:t>
            </a:r>
          </a:p>
          <a:p>
            <a:pPr lvl="1"/>
            <a:r>
              <a:rPr lang="en-CA" dirty="0"/>
              <a:t>Hotel </a:t>
            </a:r>
          </a:p>
          <a:p>
            <a:pPr lvl="1"/>
            <a:r>
              <a:rPr lang="en-CA" dirty="0"/>
              <a:t>Cost of your package (must be realistic)</a:t>
            </a:r>
          </a:p>
          <a:p>
            <a:r>
              <a:rPr lang="en-CA" dirty="0"/>
              <a:t>Consider the traveller demographic you are targeting. </a:t>
            </a:r>
          </a:p>
          <a:p>
            <a:r>
              <a:rPr lang="en-CA" dirty="0"/>
              <a:t>You want as many people to choose your trip as possible!</a:t>
            </a:r>
          </a:p>
        </p:txBody>
      </p:sp>
    </p:spTree>
    <p:extLst>
      <p:ext uri="{BB962C8B-B14F-4D97-AF65-F5344CB8AC3E}">
        <p14:creationId xmlns:p14="http://schemas.microsoft.com/office/powerpoint/2010/main" val="176170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1974-6DAE-4099-97BB-4B1A4117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EB50EB-4544-4AEF-BD11-BBE91BC56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691850"/>
              </p:ext>
            </p:extLst>
          </p:nvPr>
        </p:nvGraphicFramePr>
        <p:xfrm>
          <a:off x="457200" y="1905000"/>
          <a:ext cx="8229600" cy="444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24295757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596415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629347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94466034"/>
                    </a:ext>
                  </a:extLst>
                </a:gridCol>
              </a:tblGrid>
              <a:tr h="575122">
                <a:tc>
                  <a:txBody>
                    <a:bodyPr/>
                    <a:lstStyle/>
                    <a:p>
                      <a:r>
                        <a:rPr lang="en-CA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Day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39453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r>
                        <a:rPr lang="en-CA" dirty="0"/>
                        <a:t>8-9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Breakfast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Breakfast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Breakfast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29392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201622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999949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85300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374471"/>
                  </a:ext>
                </a:extLst>
              </a:tr>
              <a:tr h="992677">
                <a:tc>
                  <a:txBody>
                    <a:bodyPr/>
                    <a:lstStyle/>
                    <a:p>
                      <a:r>
                        <a:rPr lang="en-CA" dirty="0"/>
                        <a:t>10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Arrive back at 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89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4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9694-A5D3-31EA-30D7-4EE7C480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3453-8109-A460-020E-EA268A01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With your groupmates discuss places you have visited for vacation (in China or other Countries)</a:t>
            </a:r>
          </a:p>
          <a:p>
            <a:endParaRPr lang="en-GB" dirty="0"/>
          </a:p>
          <a:p>
            <a:r>
              <a:rPr lang="en-GB" dirty="0"/>
              <a:t>What were your favourite experiences when traveling?</a:t>
            </a:r>
          </a:p>
          <a:p>
            <a:endParaRPr lang="en-GB" dirty="0"/>
          </a:p>
          <a:p>
            <a:r>
              <a:rPr lang="en-GB" dirty="0"/>
              <a:t>Have you ever been on a package tour? </a:t>
            </a:r>
          </a:p>
          <a:p>
            <a:endParaRPr lang="en-GB" dirty="0"/>
          </a:p>
          <a:p>
            <a:r>
              <a:rPr lang="en-GB" dirty="0"/>
              <a:t>What do you feel are the good and bad points about the package tour?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71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D6F7-9F45-56B1-650C-FA8F0E66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A2B0-9806-14AA-606D-B48F781D1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got a new job as a tour operator!</a:t>
            </a:r>
          </a:p>
          <a:p>
            <a:r>
              <a:rPr lang="en-US" dirty="0"/>
              <a:t>You will now start working with your new team.</a:t>
            </a:r>
            <a:endParaRPr lang="en-GB" dirty="0"/>
          </a:p>
        </p:txBody>
      </p:sp>
      <p:pic>
        <p:nvPicPr>
          <p:cNvPr id="1026" name="Picture 2" descr="Tour Operator Software">
            <a:extLst>
              <a:ext uri="{FF2B5EF4-FFF2-40B4-BE49-F238E27FC236}">
                <a16:creationId xmlns:a16="http://schemas.microsoft.com/office/drawing/2014/main" id="{2638DD6C-2B05-47E4-89A9-5F01CAE06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48059"/>
            <a:ext cx="4798454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1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297091-1AE1-6E85-CA50-0BF56C64B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Words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A5C5D6-AE59-FBF2-F71D-A1A932A61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2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F027-5AD5-A42D-35F2-F8A4B600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itinerary (n)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00150-C8F0-29AD-679E-3AC7CA597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lvl="1"/>
            <a:r>
              <a:rPr lang="en-US" dirty="0"/>
              <a:t>Schedule for travel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I just received the </a:t>
            </a:r>
            <a:r>
              <a:rPr lang="en-US" b="1" u="sng" dirty="0"/>
              <a:t>itinerary</a:t>
            </a:r>
            <a:r>
              <a:rPr lang="en-US" dirty="0"/>
              <a:t> for my package tour to </a:t>
            </a:r>
            <a:r>
              <a:rPr lang="en-US" dirty="0" err="1"/>
              <a:t>Bantagas</a:t>
            </a:r>
            <a:r>
              <a:rPr lang="en-US" dirty="0"/>
              <a:t>. </a:t>
            </a:r>
          </a:p>
        </p:txBody>
      </p:sp>
      <p:pic>
        <p:nvPicPr>
          <p:cNvPr id="1026" name="Picture 2" descr="50 Example Of Itinerary for tour | Ufreeonline Template">
            <a:extLst>
              <a:ext uri="{FF2B5EF4-FFF2-40B4-BE49-F238E27FC236}">
                <a16:creationId xmlns:a16="http://schemas.microsoft.com/office/drawing/2014/main" id="{EBDF8543-EA3F-3F78-A3A2-A36E5BA10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23" y="1752600"/>
            <a:ext cx="354126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06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7DF4-05AB-99EE-CFF7-CF193019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demographic (n)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82D69-E48E-5346-9EDC-9A9700A3F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lvl="1"/>
            <a:r>
              <a:rPr lang="en-US" dirty="0"/>
              <a:t> a specific group of people that you want to include.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company’s new product is aimed at their </a:t>
            </a:r>
            <a:r>
              <a:rPr lang="en-US" b="1" u="sng" dirty="0"/>
              <a:t>target demographic </a:t>
            </a:r>
            <a:r>
              <a:rPr lang="en-US" dirty="0"/>
              <a:t>of young adults. </a:t>
            </a:r>
          </a:p>
          <a:p>
            <a:endParaRPr lang="en-US" dirty="0"/>
          </a:p>
        </p:txBody>
      </p:sp>
      <p:pic>
        <p:nvPicPr>
          <p:cNvPr id="1026" name="Picture 2" descr="The importance of really knowing your target audience - Refresh Miami">
            <a:extLst>
              <a:ext uri="{FF2B5EF4-FFF2-40B4-BE49-F238E27FC236}">
                <a16:creationId xmlns:a16="http://schemas.microsoft.com/office/drawing/2014/main" id="{99824292-B298-B677-C3E6-5CB902A42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276600" cy="22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297091-1AE1-6E85-CA50-0BF56C64B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Helpful Phrases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A5C5D6-AE59-FBF2-F71D-A1A932A61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0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C9E7-CFFC-EAFA-C4DE-AA3E97DC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D0E5B-B403-57DB-F2AD-437F2FD27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about going to (location)?</a:t>
            </a:r>
          </a:p>
          <a:p>
            <a:r>
              <a:rPr lang="en-US" dirty="0"/>
              <a:t>How about (your suggestion)?</a:t>
            </a:r>
          </a:p>
          <a:p>
            <a:r>
              <a:rPr lang="en-US" dirty="0"/>
              <a:t>What do you think about going to (location)?</a:t>
            </a:r>
          </a:p>
          <a:p>
            <a:r>
              <a:rPr lang="en-US" dirty="0"/>
              <a:t>When do you think we should (do something)?</a:t>
            </a:r>
          </a:p>
          <a:p>
            <a:r>
              <a:rPr lang="en-US" dirty="0"/>
              <a:t>What time do you think we should (do something?)</a:t>
            </a:r>
          </a:p>
          <a:p>
            <a:r>
              <a:rPr lang="en-US" dirty="0"/>
              <a:t>That’s a great idea but… how about/ what about..?</a:t>
            </a:r>
          </a:p>
        </p:txBody>
      </p:sp>
    </p:spTree>
    <p:extLst>
      <p:ext uri="{BB962C8B-B14F-4D97-AF65-F5344CB8AC3E}">
        <p14:creationId xmlns:p14="http://schemas.microsoft.com/office/powerpoint/2010/main" val="356619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tour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3429000" cy="462599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Your first job is to design a travel itinerary for a 3-day 2-night package tour for a country of your choice.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937"/>
          <a:stretch>
            <a:fillRect/>
          </a:stretch>
        </p:blipFill>
        <p:spPr bwMode="auto">
          <a:xfrm>
            <a:off x="4495800" y="381000"/>
            <a:ext cx="46482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rapper">
  <a:themeElements>
    <a:clrScheme name="Wrapper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Wrapper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rapper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73</TotalTime>
  <Words>302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Lucida Sans</vt:lpstr>
      <vt:lpstr>Wingdings 2</vt:lpstr>
      <vt:lpstr>Wrapper</vt:lpstr>
      <vt:lpstr>Travel and Tourism</vt:lpstr>
      <vt:lpstr>Getting Started</vt:lpstr>
      <vt:lpstr>Congratulations!</vt:lpstr>
      <vt:lpstr>New Words</vt:lpstr>
      <vt:lpstr>itinerary (n) </vt:lpstr>
      <vt:lpstr>target demographic (n) </vt:lpstr>
      <vt:lpstr>Helpful Phrases</vt:lpstr>
      <vt:lpstr>PowerPoint Presentation</vt:lpstr>
      <vt:lpstr>Design a tour </vt:lpstr>
      <vt:lpstr>Your job</vt:lpstr>
      <vt:lpstr>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and Tourism</dc:title>
  <dc:creator>user</dc:creator>
  <cp:lastModifiedBy>Whitehead, George</cp:lastModifiedBy>
  <cp:revision>25</cp:revision>
  <dcterms:created xsi:type="dcterms:W3CDTF">2015-11-10T02:34:09Z</dcterms:created>
  <dcterms:modified xsi:type="dcterms:W3CDTF">2024-01-24T17:51:02Z</dcterms:modified>
</cp:coreProperties>
</file>