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67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7F86EF6-60F1-47DA-9734-2B219F139555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A143C43-AE89-4571-A451-0B97B607A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000133"/>
          </a:xfrm>
        </p:spPr>
        <p:txBody>
          <a:bodyPr/>
          <a:lstStyle/>
          <a:p>
            <a:r>
              <a:rPr lang="en-US" dirty="0" smtClean="0"/>
              <a:t>Travel and Tourism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pakmailorangelake.com/wp-content/uploads/2015/05/10-25-13-wr-luggage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657600"/>
            <a:ext cx="5638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traveler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743200"/>
            <a:ext cx="748671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like to do on vacation?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66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7732" b="10145"/>
          <a:stretch>
            <a:fillRect/>
          </a:stretch>
        </p:blipFill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tour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3429000" cy="4625990"/>
          </a:xfrm>
        </p:spPr>
        <p:txBody>
          <a:bodyPr/>
          <a:lstStyle/>
          <a:p>
            <a:r>
              <a:rPr lang="en-US" dirty="0" smtClean="0"/>
              <a:t>Page 67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937"/>
          <a:stretch>
            <a:fillRect/>
          </a:stretch>
        </p:blipFill>
        <p:spPr bwMode="auto">
          <a:xfrm>
            <a:off x="4495800" y="381000"/>
            <a:ext cx="46482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rapper">
  <a:themeElements>
    <a:clrScheme name="Wrapper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Wrapper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rapper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47</TotalTime>
  <Words>26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Wrapper</vt:lpstr>
      <vt:lpstr>Travel and Tourism</vt:lpstr>
      <vt:lpstr>What kind of traveler are you?</vt:lpstr>
      <vt:lpstr>What do you like to do on vacation? </vt:lpstr>
      <vt:lpstr>Design a tour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and Tourism</dc:title>
  <dc:creator>user</dc:creator>
  <cp:lastModifiedBy>user</cp:lastModifiedBy>
  <cp:revision>3</cp:revision>
  <dcterms:created xsi:type="dcterms:W3CDTF">2015-11-10T02:34:09Z</dcterms:created>
  <dcterms:modified xsi:type="dcterms:W3CDTF">2015-11-16T01:05:48Z</dcterms:modified>
</cp:coreProperties>
</file>