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transcribing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6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0" t="22407" r="28230" b="5185"/>
          <a:stretch/>
        </p:blipFill>
        <p:spPr>
          <a:xfrm>
            <a:off x="-1" y="0"/>
            <a:ext cx="6311901" cy="694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54" t="27038" r="29792" b="4007"/>
          <a:stretch/>
        </p:blipFill>
        <p:spPr>
          <a:xfrm>
            <a:off x="6311899" y="88900"/>
            <a:ext cx="5930223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7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transcribing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Is more detailed transcription always better? No. Qualitative research demands flexibility, and transcribers use what works for them and their audiences. (Tracy, 2012)</a:t>
            </a:r>
          </a:p>
          <a:p>
            <a:endParaRPr lang="en-CA" dirty="0"/>
          </a:p>
          <a:p>
            <a:r>
              <a:rPr lang="en-CA" dirty="0"/>
              <a:t>How they are constructed depends on the goals of the larger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38155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5" y="371060"/>
            <a:ext cx="6983895" cy="5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179831"/>
            <a:ext cx="7792278" cy="6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3"/>
          <a:stretch/>
        </p:blipFill>
        <p:spPr>
          <a:xfrm>
            <a:off x="93386" y="0"/>
            <a:ext cx="6757988" cy="6224265"/>
          </a:xfrm>
          <a:prstGeom prst="rect">
            <a:avLst/>
          </a:prstGeom>
        </p:spPr>
      </p:pic>
      <p:pic>
        <p:nvPicPr>
          <p:cNvPr id="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0"/>
            <a:ext cx="5592417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 transcribing one of our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What </a:t>
            </a:r>
            <a:r>
              <a:rPr lang="en-CA" dirty="0"/>
              <a:t>level of detail is appropriate?</a:t>
            </a:r>
          </a:p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details should we leave in and which are ok to leave out?</a:t>
            </a:r>
          </a:p>
          <a:p>
            <a:endParaRPr lang="en-CA" dirty="0" smtClean="0"/>
          </a:p>
          <a:p>
            <a:r>
              <a:rPr lang="en-CA" dirty="0" smtClean="0"/>
              <a:t>How </a:t>
            </a:r>
            <a:r>
              <a:rPr lang="en-CA" dirty="0"/>
              <a:t>can we ensure that our transcriptions are accurate?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Should </a:t>
            </a:r>
            <a:r>
              <a:rPr lang="en-CA" dirty="0"/>
              <a:t>we be objective or subjective?</a:t>
            </a:r>
          </a:p>
          <a:p>
            <a:pPr lvl="1"/>
            <a:r>
              <a:rPr lang="en-CA" dirty="0"/>
              <a:t>Should we interpret what they are saying as we transcribe?</a:t>
            </a:r>
          </a:p>
        </p:txBody>
      </p:sp>
    </p:spTree>
    <p:extLst>
      <p:ext uri="{BB962C8B-B14F-4D97-AF65-F5344CB8AC3E}">
        <p14:creationId xmlns:p14="http://schemas.microsoft.com/office/powerpoint/2010/main" val="24060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Tracy, S. J. (2012). Qualitative research methods: Collecting evidence, crafting analysis, communicating impact. John Wiley &amp; Sons.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391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</TotalTime>
  <Words>130</Words>
  <Application>Microsoft Office PowerPoint</Application>
  <PresentationFormat>와이드스크린</PresentationFormat>
  <Paragraphs>17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Wood Type</vt:lpstr>
      <vt:lpstr>transcribing</vt:lpstr>
      <vt:lpstr>PowerPoint 프레젠테이션</vt:lpstr>
      <vt:lpstr>About transcribing</vt:lpstr>
      <vt:lpstr>PowerPoint 프레젠테이션</vt:lpstr>
      <vt:lpstr>PowerPoint 프레젠테이션</vt:lpstr>
      <vt:lpstr>PowerPoint 프레젠테이션</vt:lpstr>
      <vt:lpstr>Let’s try transcribing one of our interviews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transcribing</dc:title>
  <dc:creator>Whitehead, George E.K. (Prof.)</dc:creator>
  <cp:lastModifiedBy>HUFS</cp:lastModifiedBy>
  <cp:revision>7</cp:revision>
  <dcterms:created xsi:type="dcterms:W3CDTF">2017-07-20T07:38:30Z</dcterms:created>
  <dcterms:modified xsi:type="dcterms:W3CDTF">2017-11-02T08:59:09Z</dcterms:modified>
</cp:coreProperties>
</file>