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66" r:id="rId3"/>
    <p:sldId id="265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2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5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7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6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4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0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6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5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0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9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transcribing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06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36A67-A3C0-4066-946C-03D206A8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3D7C4-D161-49BA-A731-A261D81E3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Otter.ai</a:t>
            </a:r>
          </a:p>
          <a:p>
            <a:endParaRPr lang="en-US" dirty="0"/>
          </a:p>
          <a:p>
            <a:r>
              <a:rPr lang="en-US" dirty="0"/>
              <a:t>Samsung Voice Recorder</a:t>
            </a:r>
          </a:p>
          <a:p>
            <a:endParaRPr lang="en-US" dirty="0"/>
          </a:p>
          <a:p>
            <a:r>
              <a:rPr lang="en-US"/>
              <a:t>Google docs -&gt;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9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Tracy, S. J. (2012). Qualitative research methods: Collecting evidence, crafting analysis, communicating impact. John Wiley &amp; Sons.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239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5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purpose of transcribing?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Familiarize yourself with the data</a:t>
            </a:r>
          </a:p>
          <a:p>
            <a:endParaRPr lang="en-US" dirty="0"/>
          </a:p>
          <a:p>
            <a:r>
              <a:rPr lang="en-US"/>
              <a:t>Show rigor</a:t>
            </a:r>
          </a:p>
          <a:p>
            <a:endParaRPr lang="en-US" dirty="0"/>
          </a:p>
          <a:p>
            <a:r>
              <a:rPr lang="en-US" dirty="0"/>
              <a:t>Provides a written file to work from when coding</a:t>
            </a:r>
          </a:p>
        </p:txBody>
      </p:sp>
    </p:spTree>
    <p:extLst>
      <p:ext uri="{BB962C8B-B14F-4D97-AF65-F5344CB8AC3E}">
        <p14:creationId xmlns:p14="http://schemas.microsoft.com/office/powerpoint/2010/main" val="121169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70" t="22407" r="28230" b="5185"/>
          <a:stretch/>
        </p:blipFill>
        <p:spPr>
          <a:xfrm>
            <a:off x="-1" y="0"/>
            <a:ext cx="6311901" cy="694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354" t="27038" r="29792" b="4007"/>
          <a:stretch/>
        </p:blipFill>
        <p:spPr>
          <a:xfrm>
            <a:off x="6311899" y="88900"/>
            <a:ext cx="5930223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7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About transcribing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Is more detailed transcription always better? No. Qualitative research demands flexibility, and transcribers use what works for them and their audiences. (Tracy, 2012)</a:t>
            </a:r>
          </a:p>
          <a:p>
            <a:endParaRPr lang="en-CA" dirty="0"/>
          </a:p>
          <a:p>
            <a:r>
              <a:rPr lang="en-CA" dirty="0"/>
              <a:t>How they are constructed depends on the goals of the larger research project. </a:t>
            </a:r>
          </a:p>
        </p:txBody>
      </p:sp>
    </p:spTree>
    <p:extLst>
      <p:ext uri="{BB962C8B-B14F-4D97-AF65-F5344CB8AC3E}">
        <p14:creationId xmlns:p14="http://schemas.microsoft.com/office/powerpoint/2010/main" val="38155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742600"/>
            <a:ext cx="2602742" cy="1019931"/>
          </a:xfrm>
        </p:spPr>
        <p:txBody>
          <a:bodyPr/>
          <a:lstStyle/>
          <a:p>
            <a:r>
              <a:rPr lang="en-CA" dirty="0"/>
              <a:t>Focus on the language</a:t>
            </a:r>
          </a:p>
        </p:txBody>
      </p:sp>
      <p:pic>
        <p:nvPicPr>
          <p:cNvPr id="4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65" y="341080"/>
            <a:ext cx="6983895" cy="59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46" y="2723579"/>
            <a:ext cx="2827595" cy="1551182"/>
          </a:xfrm>
        </p:spPr>
        <p:txBody>
          <a:bodyPr/>
          <a:lstStyle/>
          <a:p>
            <a:r>
              <a:rPr lang="en-CA" dirty="0"/>
              <a:t>Focus on the content</a:t>
            </a:r>
          </a:p>
        </p:txBody>
      </p:sp>
      <p:pic>
        <p:nvPicPr>
          <p:cNvPr id="4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88" y="194822"/>
            <a:ext cx="7792278" cy="6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0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03"/>
          <a:stretch/>
        </p:blipFill>
        <p:spPr>
          <a:xfrm>
            <a:off x="93386" y="0"/>
            <a:ext cx="6757988" cy="6224265"/>
          </a:xfrm>
          <a:prstGeom prst="rect">
            <a:avLst/>
          </a:prstGeom>
        </p:spPr>
      </p:pic>
      <p:pic>
        <p:nvPicPr>
          <p:cNvPr id="5" name="pi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0"/>
            <a:ext cx="5592417" cy="362447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694091" y="4101907"/>
            <a:ext cx="2827595" cy="1594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Focus on the Key points/ themes</a:t>
            </a:r>
          </a:p>
        </p:txBody>
      </p:sp>
    </p:spTree>
    <p:extLst>
      <p:ext uri="{BB962C8B-B14F-4D97-AF65-F5344CB8AC3E}">
        <p14:creationId xmlns:p14="http://schemas.microsoft.com/office/powerpoint/2010/main" val="186608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try transcribing our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What level of detail is appropriate?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6000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151</TotalTime>
  <Words>141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Rockwell</vt:lpstr>
      <vt:lpstr>Rockwell Condensed</vt:lpstr>
      <vt:lpstr>Wingdings</vt:lpstr>
      <vt:lpstr>Wood Type</vt:lpstr>
      <vt:lpstr>transcribing</vt:lpstr>
      <vt:lpstr>What do you know?</vt:lpstr>
      <vt:lpstr>What is the purpose of transcribing?</vt:lpstr>
      <vt:lpstr>PowerPoint Presentation</vt:lpstr>
      <vt:lpstr>About transcribing</vt:lpstr>
      <vt:lpstr>PowerPoint Presentation</vt:lpstr>
      <vt:lpstr>PowerPoint Presentation</vt:lpstr>
      <vt:lpstr>PowerPoint Presentation</vt:lpstr>
      <vt:lpstr>Let’s try transcribing our interviews</vt:lpstr>
      <vt:lpstr>Helpful Tool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transcribing</dc:title>
  <dc:creator>Whitehead, George E.K. (Prof.)</dc:creator>
  <cp:lastModifiedBy>Reviewer</cp:lastModifiedBy>
  <cp:revision>14</cp:revision>
  <dcterms:created xsi:type="dcterms:W3CDTF">2017-07-20T07:38:30Z</dcterms:created>
  <dcterms:modified xsi:type="dcterms:W3CDTF">2020-11-26T12:39:28Z</dcterms:modified>
</cp:coreProperties>
</file>