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09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F6E2-560B-4ECF-8C83-0998B4C25C66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C878-0758-4C45-81FE-A560D728B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F6E2-560B-4ECF-8C83-0998B4C25C66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C878-0758-4C45-81FE-A560D728B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F6E2-560B-4ECF-8C83-0998B4C25C66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C878-0758-4C45-81FE-A560D728B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F6E2-560B-4ECF-8C83-0998B4C25C66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C878-0758-4C45-81FE-A560D728B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F6E2-560B-4ECF-8C83-0998B4C25C66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C878-0758-4C45-81FE-A560D728B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F6E2-560B-4ECF-8C83-0998B4C25C66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C878-0758-4C45-81FE-A560D728B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F6E2-560B-4ECF-8C83-0998B4C25C66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C878-0758-4C45-81FE-A560D728B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F6E2-560B-4ECF-8C83-0998B4C25C66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C878-0758-4C45-81FE-A560D728B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F6E2-560B-4ECF-8C83-0998B4C25C66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C878-0758-4C45-81FE-A560D728B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F6E2-560B-4ECF-8C83-0998B4C25C66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C878-0758-4C45-81FE-A560D728B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F6E2-560B-4ECF-8C83-0998B4C25C66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C878-0758-4C45-81FE-A560D728B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EF6E2-560B-4ECF-8C83-0998B4C25C66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0C878-0758-4C45-81FE-A560D728B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r="38932" b="6667"/>
          <a:stretch>
            <a:fillRect/>
          </a:stretch>
        </p:blipFill>
        <p:spPr bwMode="auto">
          <a:xfrm>
            <a:off x="-1" y="0"/>
            <a:ext cx="7772401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657600" y="23622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If you had the power to control time, what would you do? Why?</a:t>
            </a:r>
            <a:endParaRPr lang="en-US" sz="800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5638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If you had more time in a day what would you do?</a:t>
            </a:r>
            <a:endParaRPr lang="en-US" sz="800" dirty="0"/>
          </a:p>
        </p:txBody>
      </p:sp>
      <p:sp>
        <p:nvSpPr>
          <p:cNvPr id="7" name="TextBox 6"/>
          <p:cNvSpPr txBox="1"/>
          <p:nvPr/>
        </p:nvSpPr>
        <p:spPr>
          <a:xfrm rot="1393662">
            <a:off x="3351767" y="443884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Do you think it is important to be on time? Why or why not?</a:t>
            </a:r>
            <a:endParaRPr lang="en-US" sz="800" dirty="0"/>
          </a:p>
        </p:txBody>
      </p:sp>
      <p:sp>
        <p:nvSpPr>
          <p:cNvPr id="9" name="TextBox 8"/>
          <p:cNvSpPr txBox="1"/>
          <p:nvPr/>
        </p:nvSpPr>
        <p:spPr>
          <a:xfrm rot="1680803">
            <a:off x="6701008" y="5322708"/>
            <a:ext cx="808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How much time do you spend doing things you don’t like? Why?</a:t>
            </a:r>
            <a:endParaRPr lang="en-US" sz="800" dirty="0"/>
          </a:p>
        </p:txBody>
      </p:sp>
      <p:sp>
        <p:nvSpPr>
          <p:cNvPr id="10" name="TextBox 9"/>
          <p:cNvSpPr txBox="1"/>
          <p:nvPr/>
        </p:nvSpPr>
        <p:spPr>
          <a:xfrm rot="889514">
            <a:off x="5925726" y="14886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If you could pause a time in your life, when would you do so? Why?</a:t>
            </a:r>
            <a:endParaRPr lang="en-US" sz="800" dirty="0"/>
          </a:p>
        </p:txBody>
      </p:sp>
      <p:sp>
        <p:nvSpPr>
          <p:cNvPr id="11" name="TextBox 10"/>
          <p:cNvSpPr txBox="1"/>
          <p:nvPr/>
        </p:nvSpPr>
        <p:spPr>
          <a:xfrm rot="1217071">
            <a:off x="6166649" y="3658777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When you have free time what do you usually do? Why?</a:t>
            </a:r>
            <a:endParaRPr lang="en-US" sz="800" dirty="0"/>
          </a:p>
        </p:txBody>
      </p:sp>
      <p:sp>
        <p:nvSpPr>
          <p:cNvPr id="15" name="TextBox 14"/>
          <p:cNvSpPr txBox="1"/>
          <p:nvPr/>
        </p:nvSpPr>
        <p:spPr>
          <a:xfrm>
            <a:off x="914400" y="34290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What would you do if you have lots of free time and no responsibilities?</a:t>
            </a:r>
            <a:endParaRPr lang="en-US" sz="800" dirty="0"/>
          </a:p>
        </p:txBody>
      </p:sp>
      <p:sp>
        <p:nvSpPr>
          <p:cNvPr id="17" name="TextBox 16"/>
          <p:cNvSpPr txBox="1"/>
          <p:nvPr/>
        </p:nvSpPr>
        <p:spPr>
          <a:xfrm>
            <a:off x="1066800" y="2438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How would you define time?</a:t>
            </a:r>
            <a:endParaRPr lang="en-US" sz="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124200" y="381000"/>
            <a:ext cx="426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About Time</a:t>
            </a:r>
            <a:endParaRPr lang="en-US" sz="4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990600" y="44958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What is your favorite time of the day? Why?</a:t>
            </a:r>
            <a:endParaRPr lang="en-US" sz="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743200" y="54864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When do you feel time is going fast and when time goes slow? Why?</a:t>
            </a:r>
            <a:endParaRPr lang="en-US" sz="8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505200" y="33528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If you could travel in time when would you travel to ? Why?</a:t>
            </a:r>
            <a:endParaRPr lang="en-US" sz="800" b="1" dirty="0"/>
          </a:p>
        </p:txBody>
      </p:sp>
      <p:sp>
        <p:nvSpPr>
          <p:cNvPr id="34" name="TextBox 33"/>
          <p:cNvSpPr txBox="1"/>
          <p:nvPr/>
        </p:nvSpPr>
        <p:spPr>
          <a:xfrm rot="3232690">
            <a:off x="4510220" y="161538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Fill in the blank</a:t>
            </a:r>
          </a:p>
          <a:p>
            <a:endParaRPr lang="en-US" sz="800" b="1" dirty="0" smtClean="0"/>
          </a:p>
          <a:p>
            <a:r>
              <a:rPr lang="en-US" sz="800" b="1" dirty="0" smtClean="0"/>
              <a:t>Time is _____!</a:t>
            </a:r>
            <a:endParaRPr lang="en-US" sz="8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6324600" y="26670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I think most about the past/present/</a:t>
            </a:r>
          </a:p>
          <a:p>
            <a:r>
              <a:rPr lang="en-US" sz="800" b="1" dirty="0" smtClean="0"/>
              <a:t>future because…</a:t>
            </a:r>
            <a:endParaRPr lang="en-US" sz="8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715000" y="46482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One good thing about time is… One bad thing about time is..</a:t>
            </a:r>
            <a:endParaRPr lang="en-US" sz="800" b="1" dirty="0"/>
          </a:p>
        </p:txBody>
      </p:sp>
      <p:sp>
        <p:nvSpPr>
          <p:cNvPr id="38" name="Explosion 2 37"/>
          <p:cNvSpPr/>
          <p:nvPr/>
        </p:nvSpPr>
        <p:spPr>
          <a:xfrm>
            <a:off x="7467600" y="3581400"/>
            <a:ext cx="1676400" cy="1295400"/>
          </a:xfrm>
          <a:prstGeom prst="irregularSeal2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FINISH</a:t>
            </a:r>
            <a:endParaRPr lang="en-US" sz="1400" b="1" dirty="0"/>
          </a:p>
        </p:txBody>
      </p:sp>
      <p:sp>
        <p:nvSpPr>
          <p:cNvPr id="39" name="Right Arrow 38"/>
          <p:cNvSpPr/>
          <p:nvPr/>
        </p:nvSpPr>
        <p:spPr>
          <a:xfrm rot="17455990">
            <a:off x="7474006" y="4900189"/>
            <a:ext cx="422999" cy="3048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http://clemensvdlinden.com/wp-content/uploads/2014/07/Time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4800" y="228600"/>
            <a:ext cx="1037167" cy="933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186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william</cp:lastModifiedBy>
  <cp:revision>8</cp:revision>
  <dcterms:created xsi:type="dcterms:W3CDTF">2015-04-16T04:42:36Z</dcterms:created>
  <dcterms:modified xsi:type="dcterms:W3CDTF">2015-05-13T06:44:30Z</dcterms:modified>
</cp:coreProperties>
</file>