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256" r:id="rId3"/>
    <p:sldId id="257" r:id="rId4"/>
    <p:sldId id="287" r:id="rId5"/>
    <p:sldId id="280" r:id="rId6"/>
    <p:sldId id="281" r:id="rId7"/>
    <p:sldId id="279" r:id="rId8"/>
    <p:sldId id="282" r:id="rId9"/>
    <p:sldId id="286" r:id="rId10"/>
    <p:sldId id="284" r:id="rId11"/>
    <p:sldId id="288" r:id="rId12"/>
    <p:sldId id="289" r:id="rId13"/>
    <p:sldId id="285" r:id="rId14"/>
    <p:sldId id="283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8" autoAdjust="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C2E3-3D89-4A5B-BB17-60C16676E1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612B4-FD5E-43F9-8CB2-D1039CD34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C1E68F-8DAC-4AF1-BF3A-9D13BAE250F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983880-BAAD-4E57-94B7-A93CD0FE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F6E2-560B-4ECF-8C83-0998B4C25C66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C878-0758-4C45-81FE-A560D728B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JoachimdePosada_2009U-480p-en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The%20Time%20You%20Have%20(In%20JellyBeans)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yashdimps\Desktop\tt\TimeTrave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3058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What is it?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Tekton Pro Ext" pitchFamily="34" charset="0"/>
              </a:rPr>
              <a:t>TIME</a:t>
            </a:r>
            <a:endParaRPr lang="en-US" dirty="0">
              <a:latin typeface="Tekton Pro Ext" pitchFamily="34" charset="0"/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+mj-lt"/>
              <a:buAutoNum type="arabicPeriod"/>
            </a:pPr>
            <a:r>
              <a:rPr lang="en-US" altLang="ko-KR" sz="2800" b="1" dirty="0">
                <a:latin typeface="inherit"/>
              </a:rPr>
              <a:t>The ‘present-hedonistic’ type</a:t>
            </a:r>
            <a:r>
              <a:rPr lang="en-US" altLang="ko-KR" sz="2800" dirty="0">
                <a:latin typeface="inherit"/>
              </a:rPr>
              <a:t>. You are dominated by pleasure-seeking impulses, and are reluctant to postpone feeling good for the sake of greater gain later. You are popular but tend to have a less healthy lifestyle and take more risks.</a:t>
            </a:r>
          </a:p>
          <a:p>
            <a:pPr fontAlgn="base">
              <a:buFont typeface="+mj-lt"/>
              <a:buAutoNum type="arabicPeriod"/>
            </a:pPr>
            <a:endParaRPr lang="en-US" altLang="ko-KR" sz="2800" dirty="0"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en-US" altLang="ko-KR" sz="2800" b="1" dirty="0">
                <a:latin typeface="inherit"/>
              </a:rPr>
              <a:t>The ‘present-fatalistic’ type</a:t>
            </a:r>
            <a:r>
              <a:rPr lang="en-US" altLang="ko-KR" sz="2800" dirty="0">
                <a:latin typeface="inherit"/>
              </a:rPr>
              <a:t>. You aren’t enjoying the present but feel trapped in it, unable to change the inevitability of the future. This sense of powerlessness can lead to anxiety, depression and risk-taking.</a:t>
            </a:r>
          </a:p>
          <a:p>
            <a:pPr fontAlgn="base">
              <a:buFont typeface="+mj-lt"/>
              <a:buAutoNum type="arabicPeriod"/>
            </a:pPr>
            <a:endParaRPr lang="en-US" altLang="ko-KR" sz="2800" dirty="0">
              <a:latin typeface="inherit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fearmastery.files.wordpress.com/2013/04/present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28600"/>
            <a:ext cx="216211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0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73485" y="1828800"/>
            <a:ext cx="8229600" cy="4572000"/>
          </a:xfrm>
        </p:spPr>
        <p:txBody>
          <a:bodyPr/>
          <a:lstStyle/>
          <a:p>
            <a:r>
              <a:rPr lang="en-US" altLang="ko-KR" sz="2000" b="1" dirty="0">
                <a:latin typeface="inherit"/>
              </a:rPr>
              <a:t>The ‘future-focused’ type</a:t>
            </a:r>
            <a:r>
              <a:rPr lang="en-US" altLang="ko-KR" sz="2000" dirty="0">
                <a:latin typeface="inherit"/>
              </a:rPr>
              <a:t>. You are highly ambitious, focused on goals, and big on making ‘to do’ lists. You tend to feel a nagging sense of urgency that can create stress for yourself and those around you. Your investment in the future can come at the cost of close relationships and recreation time.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usrepresented.com/wp-content/uploads/2013/02/future-just-a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4114800"/>
            <a:ext cx="2575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Marshmallow Test</a:t>
            </a:r>
            <a:endParaRPr lang="en-US" dirty="0"/>
          </a:p>
        </p:txBody>
      </p:sp>
      <p:pic>
        <p:nvPicPr>
          <p:cNvPr id="23554" name="Picture 2" descr="http://images.bwbx.io/cms/2012-10-16/1016_marshmallow_630x4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Orientation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59024" y="1828800"/>
            <a:ext cx="8784976" cy="1676400"/>
          </a:xfrm>
        </p:spPr>
        <p:txBody>
          <a:bodyPr/>
          <a:lstStyle/>
          <a:p>
            <a:r>
              <a:rPr lang="en-US" sz="2000" dirty="0"/>
              <a:t>Studies have shown that </a:t>
            </a:r>
            <a:r>
              <a:rPr lang="en-US" sz="2000" b="1" dirty="0"/>
              <a:t>Now/Future orientated </a:t>
            </a:r>
            <a:r>
              <a:rPr lang="en-US" sz="2000" dirty="0"/>
              <a:t>individuals are more </a:t>
            </a:r>
            <a:r>
              <a:rPr lang="en-US" sz="2000" dirty="0" smtClean="0"/>
              <a:t>successful. (</a:t>
            </a:r>
            <a:r>
              <a:rPr lang="en-CA" sz="2000" dirty="0" smtClean="0"/>
              <a:t>Zimbardo </a:t>
            </a:r>
            <a:r>
              <a:rPr lang="en-CA" sz="2000" dirty="0"/>
              <a:t>and Boyd, </a:t>
            </a:r>
            <a:r>
              <a:rPr lang="en-CA" sz="2000" dirty="0" smtClean="0"/>
              <a:t>2008; </a:t>
            </a:r>
            <a:r>
              <a:rPr lang="en-CA" sz="2000" dirty="0"/>
              <a:t>de Posada, </a:t>
            </a:r>
            <a:r>
              <a:rPr lang="en-CA" sz="2000" dirty="0" smtClean="0"/>
              <a:t>2009)</a:t>
            </a:r>
          </a:p>
          <a:p>
            <a:endParaRPr lang="en-CA" sz="2000" dirty="0" smtClean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4" descr="http://softwarepreservation.jiscinvolve.org/wp/files/2010/06/FutureOfSoftw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b="13444"/>
          <a:stretch/>
        </p:blipFill>
        <p:spPr bwMode="auto">
          <a:xfrm>
            <a:off x="2133600" y="4572000"/>
            <a:ext cx="5530633" cy="1804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time travel were possible, which period of world history would you like to return to? Why?</a:t>
            </a:r>
          </a:p>
          <a:p>
            <a:r>
              <a:rPr lang="en-US" dirty="0" smtClean="0"/>
              <a:t>How far into the future would you like to travel? What do you hope to see?</a:t>
            </a:r>
          </a:p>
          <a:p>
            <a:r>
              <a:rPr lang="en-US" dirty="0" smtClean="0"/>
              <a:t>On your time travels, you can take five objects to show people what life is like towards the end of the 20th century. What five objects would you take? Why?</a:t>
            </a:r>
          </a:p>
          <a:p>
            <a:r>
              <a:rPr lang="en-US" dirty="0" smtClean="0"/>
              <a:t>Which famous person from the past would you most like to meet? Why?</a:t>
            </a:r>
          </a:p>
          <a:p>
            <a:pPr lvl="1"/>
            <a:r>
              <a:rPr lang="en-US" dirty="0" smtClean="0"/>
              <a:t>What would you ask this person?</a:t>
            </a:r>
          </a:p>
          <a:p>
            <a:pPr lvl="1"/>
            <a:r>
              <a:rPr lang="en-US" dirty="0" smtClean="0"/>
              <a:t>How would you spend the time with this person?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381000"/>
            <a:ext cx="63246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time?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Placeholder 4" descr="timetrave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97" b="3797"/>
          <a:stretch>
            <a:fillRect/>
          </a:stretch>
        </p:blipFill>
        <p:spPr>
          <a:xfrm>
            <a:off x="152400" y="1371600"/>
            <a:ext cx="3331210" cy="2530033"/>
          </a:xfrm>
          <a:ln>
            <a:solidFill>
              <a:schemeClr val="bg1"/>
            </a:solidFill>
          </a:ln>
        </p:spPr>
      </p:pic>
      <p:pic>
        <p:nvPicPr>
          <p:cNvPr id="25602" name="Picture 2" descr="http://webneel.com/daily/sites/default/files/images/daily/10-2013/2-time-lapse-photograp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038600"/>
            <a:ext cx="5257800" cy="2290800"/>
          </a:xfrm>
          <a:prstGeom prst="rect">
            <a:avLst/>
          </a:prstGeom>
          <a:noFill/>
        </p:spPr>
      </p:pic>
      <p:pic>
        <p:nvPicPr>
          <p:cNvPr id="25604" name="Picture 4" descr="http://blog.healthkismet.com/wp-content/uploads/2012/12/ag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038600" cy="21000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8932" b="6667"/>
          <a:stretch>
            <a:fillRect/>
          </a:stretch>
        </p:blipFill>
        <p:spPr bwMode="auto">
          <a:xfrm>
            <a:off x="-1" y="0"/>
            <a:ext cx="77724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2362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If you had the power to control time, what would you do? Why?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638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If you had more time in a day what would you do?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393662">
            <a:off x="3199367" y="443884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 you think it is important to be on time? Why or why not?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 rot="1680803">
            <a:off x="6701008" y="5322708"/>
            <a:ext cx="80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How much time do you spend doing things you don’t like? Why?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 rot="889514">
            <a:off x="5925726" y="148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If you could pause a time in your life, when would you do so? Why?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 rot="1217071">
            <a:off x="6166649" y="365877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When you have free time what do you usually do? Why?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429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What would you do if you have lots of free time and no responsibilities?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How would you define time?</a:t>
            </a:r>
            <a:endParaRPr lang="en-US" sz="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24200" y="381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About Time</a:t>
            </a:r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90600" y="4495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What is your favorite time of the day? Why?</a:t>
            </a:r>
            <a:endParaRPr lang="en-US" sz="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5486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When do you feel time is going fast and when time goes slow? Why?</a:t>
            </a:r>
            <a:endParaRPr lang="en-US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3352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If you could travel in time when would you travel to ? Why?</a:t>
            </a:r>
            <a:endParaRPr lang="en-US" sz="800" b="1" dirty="0"/>
          </a:p>
        </p:txBody>
      </p:sp>
      <p:sp>
        <p:nvSpPr>
          <p:cNvPr id="34" name="TextBox 33"/>
          <p:cNvSpPr txBox="1"/>
          <p:nvPr/>
        </p:nvSpPr>
        <p:spPr>
          <a:xfrm rot="3232690">
            <a:off x="4510220" y="16153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Fill in the blank</a:t>
            </a:r>
          </a:p>
          <a:p>
            <a:endParaRPr lang="en-US" sz="800" b="1" dirty="0" smtClean="0"/>
          </a:p>
          <a:p>
            <a:r>
              <a:rPr lang="en-US" sz="800" b="1" dirty="0" smtClean="0"/>
              <a:t>Time is _____!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24600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I think most about the past/present/</a:t>
            </a:r>
          </a:p>
          <a:p>
            <a:r>
              <a:rPr lang="en-US" sz="800" b="1" dirty="0" smtClean="0"/>
              <a:t>future because…</a:t>
            </a:r>
            <a:endParaRPr lang="en-US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4648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One good thing about time is… One bad thing about time is..</a:t>
            </a:r>
            <a:endParaRPr lang="en-US" sz="800" b="1" dirty="0"/>
          </a:p>
        </p:txBody>
      </p:sp>
      <p:sp>
        <p:nvSpPr>
          <p:cNvPr id="38" name="Explosion 2 37"/>
          <p:cNvSpPr/>
          <p:nvPr/>
        </p:nvSpPr>
        <p:spPr>
          <a:xfrm>
            <a:off x="7467600" y="3581400"/>
            <a:ext cx="1676400" cy="1295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FINISH</a:t>
            </a:r>
            <a:endParaRPr lang="en-US" sz="1400" b="1" dirty="0"/>
          </a:p>
        </p:txBody>
      </p:sp>
      <p:sp>
        <p:nvSpPr>
          <p:cNvPr id="39" name="Right Arrow 38"/>
          <p:cNvSpPr/>
          <p:nvPr/>
        </p:nvSpPr>
        <p:spPr>
          <a:xfrm rot="17455990">
            <a:off x="7474006" y="4900189"/>
            <a:ext cx="422999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clemensvdlinden.com/wp-content/uploads/2014/07/Tim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28600"/>
            <a:ext cx="1037167" cy="93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28,835 jelly beans!  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1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Lifetime of Jelly Beans</a:t>
            </a:r>
            <a:endParaRPr sz="4400" b="1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www.wimp.com/images/thumbs/custom/2008/07/c2d1f4586693f36b4d6d60f519a4244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7162800" cy="3760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did the video make you feel?</a:t>
            </a:r>
            <a:endParaRPr lang="en-US" dirty="0"/>
          </a:p>
        </p:txBody>
      </p:sp>
      <p:pic>
        <p:nvPicPr>
          <p:cNvPr id="1026" name="Picture 2" descr="http://i.ytimg.com/vi/BOksW_NabE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848600" cy="44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life, what are 10 things that you want to do.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Bucket List</a:t>
            </a:r>
            <a:endParaRPr lang="en-US" dirty="0"/>
          </a:p>
        </p:txBody>
      </p:sp>
      <p:pic>
        <p:nvPicPr>
          <p:cNvPr id="3074" name="Picture 2" descr="http://www.budaao.com/wp-content/uploads/2012/08/Your-bucket-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Time Perspectives</a:t>
            </a:r>
            <a:endParaRPr lang="en-US"/>
          </a:p>
        </p:txBody>
      </p:sp>
      <p:pic>
        <p:nvPicPr>
          <p:cNvPr id="3074" name="Picture 2" descr="http://www.psychoticscrivener.com/wp-content/uploads/2013/02/learning-development-page-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 and a professor emeritus at Stanford University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Philip Zimbardo</a:t>
            </a:r>
            <a:endParaRPr lang="en-US" dirty="0"/>
          </a:p>
        </p:txBody>
      </p:sp>
      <p:pic>
        <p:nvPicPr>
          <p:cNvPr id="26626" name="Picture 2" descr="https://psychology.stanford.edu/sites/all/files/images/Phil%20Zimbard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 t="3922"/>
          <a:stretch>
            <a:fillRect/>
          </a:stretch>
        </p:blipFill>
        <p:spPr bwMode="auto">
          <a:xfrm>
            <a:off x="6172200" y="2743200"/>
            <a:ext cx="2352869" cy="3390900"/>
          </a:xfrm>
          <a:prstGeom prst="rect">
            <a:avLst/>
          </a:prstGeom>
          <a:noFill/>
        </p:spPr>
      </p:pic>
      <p:pic>
        <p:nvPicPr>
          <p:cNvPr id="26628" name="Picture 4" descr="http://thumbs.dreamstime.com/z/success-clock-28997899.jpg"/>
          <p:cNvPicPr>
            <a:picLocks noChangeAspect="1" noChangeArrowheads="1"/>
          </p:cNvPicPr>
          <p:nvPr/>
        </p:nvPicPr>
        <p:blipFill>
          <a:blip r:embed="rId3"/>
          <a:srcRect b="11440"/>
          <a:stretch>
            <a:fillRect/>
          </a:stretch>
        </p:blipFill>
        <p:spPr bwMode="auto">
          <a:xfrm>
            <a:off x="533400" y="3581400"/>
            <a:ext cx="3425825" cy="248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smtClean="0"/>
              <a:t>What's Your Type?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1600" dirty="0" smtClean="0">
              <a:latin typeface="Open Sans"/>
            </a:endParaRPr>
          </a:p>
          <a:p>
            <a:pPr fontAlgn="base">
              <a:buFont typeface="+mj-lt"/>
              <a:buAutoNum type="arabicPeriod"/>
            </a:pPr>
            <a:r>
              <a:rPr lang="en-US" sz="2000" b="1" dirty="0" smtClean="0">
                <a:latin typeface="inherit"/>
              </a:rPr>
              <a:t>The ‘past-negative’ type</a:t>
            </a:r>
            <a:r>
              <a:rPr lang="en-US" sz="2000" dirty="0" smtClean="0">
                <a:latin typeface="inherit"/>
              </a:rPr>
              <a:t>. You focus on negative personal experiences that still have the power to upset you. This can lead to feelings of bitterness and regret.</a:t>
            </a:r>
          </a:p>
          <a:p>
            <a:pPr fontAlgn="base">
              <a:buFont typeface="+mj-lt"/>
              <a:buAutoNum type="arabicPeriod"/>
            </a:pPr>
            <a:endParaRPr lang="en-US" sz="2000" dirty="0" smtClean="0"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en-US" sz="2000" b="1" dirty="0" smtClean="0">
                <a:latin typeface="inherit"/>
              </a:rPr>
              <a:t>The ‘past-positive’ type</a:t>
            </a:r>
            <a:r>
              <a:rPr lang="en-US" sz="2000" dirty="0" smtClean="0">
                <a:latin typeface="inherit"/>
              </a:rPr>
              <a:t>. You take a nostalgic view of the past, and stay in very close contact with your family. You tend to have happy relationships, but the downside is a cautious, “better safe than sorry” approach which may hold you back.</a:t>
            </a:r>
          </a:p>
          <a:p>
            <a:pPr fontAlgn="base">
              <a:buFont typeface="+mj-lt"/>
              <a:buAutoNum type="arabicPeriod"/>
            </a:pPr>
            <a:endParaRPr lang="en-US" sz="1600" dirty="0" smtClean="0">
              <a:latin typeface="inherit"/>
            </a:endParaRPr>
          </a:p>
        </p:txBody>
      </p:sp>
      <p:pic>
        <p:nvPicPr>
          <p:cNvPr id="1026" name="Picture 2" descr="http://1.bp.blogspot.com/-iu5GjTaf01w/T-ZxwPkeGmI/AAAAAAAAA-c/jXhsciIjtHA/s1600/Pas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8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10820012</TotalTime>
  <Words>604</Words>
  <Application>Microsoft Office PowerPoint</Application>
  <PresentationFormat>화면 슬라이드 쇼(4:3)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Paper</vt:lpstr>
      <vt:lpstr>Office Theme</vt:lpstr>
      <vt:lpstr>TIME</vt:lpstr>
      <vt:lpstr>PowerPoint 프레젠테이션</vt:lpstr>
      <vt:lpstr>PowerPoint 프레젠테이션</vt:lpstr>
      <vt:lpstr>A Lifetime of Jelly Beans</vt:lpstr>
      <vt:lpstr>How did the video make you feel?</vt:lpstr>
      <vt:lpstr>Bucket List</vt:lpstr>
      <vt:lpstr>Time Perspectives</vt:lpstr>
      <vt:lpstr>Philip Zimbardo</vt:lpstr>
      <vt:lpstr>What's Your Type?</vt:lpstr>
      <vt:lpstr>PowerPoint 프레젠테이션</vt:lpstr>
      <vt:lpstr>PowerPoint 프레젠테이션</vt:lpstr>
      <vt:lpstr>The Marshmallow Test</vt:lpstr>
      <vt:lpstr>Time Orientation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TRAVEL</dc:title>
  <dc:creator>yashdimps</dc:creator>
  <cp:lastModifiedBy>100</cp:lastModifiedBy>
  <cp:revision>73</cp:revision>
  <dcterms:created xsi:type="dcterms:W3CDTF">2012-04-11T16:29:35Z</dcterms:created>
  <dcterms:modified xsi:type="dcterms:W3CDTF">2015-05-22T01:35:12Z</dcterms:modified>
</cp:coreProperties>
</file>