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0" r:id="rId6"/>
    <p:sldId id="261" r:id="rId7"/>
    <p:sldId id="257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2862" y="1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8213-6A7C-490A-9516-D929F1A1276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52E6-A076-4F3D-A5F5-2079C360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8213-6A7C-490A-9516-D929F1A1276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52E6-A076-4F3D-A5F5-2079C360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8213-6A7C-490A-9516-D929F1A1276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52E6-A076-4F3D-A5F5-2079C360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8213-6A7C-490A-9516-D929F1A1276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52E6-A076-4F3D-A5F5-2079C360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8213-6A7C-490A-9516-D929F1A1276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52E6-A076-4F3D-A5F5-2079C360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8213-6A7C-490A-9516-D929F1A1276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52E6-A076-4F3D-A5F5-2079C360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8213-6A7C-490A-9516-D929F1A1276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52E6-A076-4F3D-A5F5-2079C360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8213-6A7C-490A-9516-D929F1A1276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52E6-A076-4F3D-A5F5-2079C360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8213-6A7C-490A-9516-D929F1A1276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52E6-A076-4F3D-A5F5-2079C360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8213-6A7C-490A-9516-D929F1A1276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52E6-A076-4F3D-A5F5-2079C360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8213-6A7C-490A-9516-D929F1A1276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52E6-A076-4F3D-A5F5-2079C360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98213-6A7C-490A-9516-D929F1A1276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452E6-A076-4F3D-A5F5-2079C360F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dirty="0" smtClean="0"/>
              <a:t>The World of Social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7" name="Picture 5" descr="http://2.bp.blogspot.com/-KrNZZhS_Vc0/VX84QFQ6hDI/AAAAAAAALuo/jfDmDWw95R4/s1600/socialmedi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209800"/>
            <a:ext cx="4552950" cy="4248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Social Media Platforms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http://www.integrapromotions.com/premiosintegra/images/18_twitter-and-facebook-logo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8837" y="2682081"/>
            <a:ext cx="4886325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twitter?</a:t>
            </a:r>
            <a:endParaRPr lang="en-US" dirty="0"/>
          </a:p>
        </p:txBody>
      </p:sp>
      <p:pic>
        <p:nvPicPr>
          <p:cNvPr id="16386" name="Picture 2" descr="http://0.tqn.com/d/netforbeginners/1/S/T/P/twitter-feeds.PNG"/>
          <p:cNvPicPr>
            <a:picLocks noChangeAspect="1" noChangeArrowheads="1"/>
          </p:cNvPicPr>
          <p:nvPr/>
        </p:nvPicPr>
        <p:blipFill>
          <a:blip r:embed="rId2"/>
          <a:srcRect b="43478"/>
          <a:stretch>
            <a:fillRect/>
          </a:stretch>
        </p:blipFill>
        <p:spPr bwMode="auto">
          <a:xfrm>
            <a:off x="15949" y="1924493"/>
            <a:ext cx="4871976" cy="3618614"/>
          </a:xfrm>
          <a:prstGeom prst="rect">
            <a:avLst/>
          </a:prstGeom>
          <a:noFill/>
        </p:spPr>
      </p:pic>
      <p:pic>
        <p:nvPicPr>
          <p:cNvPr id="16388" name="Picture 4" descr="http://www.pedagoo.org/wp-content/uploads/2013/03/Tweet-ima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92983" y="3733800"/>
            <a:ext cx="3951017" cy="15727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Twitter</a:t>
            </a:r>
            <a:endParaRPr lang="ko-KR" alt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n-US" b="1" dirty="0"/>
              <a:t> Twitter is </a:t>
            </a:r>
            <a:r>
              <a:rPr lang="en-US" b="1" dirty="0" err="1"/>
              <a:t>microblogging</a:t>
            </a:r>
            <a:r>
              <a:rPr lang="en-US" b="1" dirty="0"/>
              <a:t>.</a:t>
            </a:r>
            <a:r>
              <a:rPr lang="en-US" dirty="0"/>
              <a:t> Twitter, and 'tweeting', is about broadcasting daily short burst messages to the world, with the hope that your messages are useful and interesting to someone. </a:t>
            </a:r>
            <a:endParaRPr lang="en-US" dirty="0"/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Twitter is also about </a:t>
            </a:r>
            <a:r>
              <a:rPr lang="en-US" dirty="0"/>
              <a:t>discovering interesting people online, and following their burst messages for as long as they are interesting.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pic>
        <p:nvPicPr>
          <p:cNvPr id="5" name="Picture 2" descr="http://www.integrapromotions.com/premiosintegra/images/18_twitter-and-facebook-logos.png"/>
          <p:cNvPicPr>
            <a:picLocks noChangeAspect="1" noChangeArrowheads="1"/>
          </p:cNvPicPr>
          <p:nvPr/>
        </p:nvPicPr>
        <p:blipFill rotWithShape="1">
          <a:blip r:embed="rId2"/>
          <a:srcRect r="54776"/>
          <a:stretch/>
        </p:blipFill>
        <p:spPr bwMode="auto">
          <a:xfrm>
            <a:off x="5791200" y="362509"/>
            <a:ext cx="987056" cy="10551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80908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Hashtags #</a:t>
            </a:r>
            <a:r>
              <a:rPr lang="en-US" dirty="0" err="1" smtClean="0"/>
              <a:t>howtousehashtags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Definition</a:t>
            </a:r>
            <a:r>
              <a:rPr lang="en-US" b="1" dirty="0"/>
              <a:t>: </a:t>
            </a:r>
            <a:r>
              <a:rPr lang="en-US" dirty="0"/>
              <a:t>The # symbol, called a hashtag, is used to mark keywords or topics in a Tweet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It was created organically by Twitter users as a way to categorize messages.</a:t>
            </a:r>
          </a:p>
          <a:p>
            <a:endParaRPr lang="en-US" dirty="0" smtClean="0"/>
          </a:p>
          <a:p>
            <a:r>
              <a:rPr lang="en-US" dirty="0" smtClean="0"/>
              <a:t>Clicking </a:t>
            </a:r>
            <a:r>
              <a:rPr lang="en-US" dirty="0"/>
              <a:t>on a </a:t>
            </a:r>
            <a:r>
              <a:rPr lang="en-US" dirty="0" err="1"/>
              <a:t>hashtagged</a:t>
            </a:r>
            <a:r>
              <a:rPr lang="en-US" dirty="0"/>
              <a:t> word in any message shows you all other Tweets marked with that keyword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smtClean="0"/>
              <a:t>Example:</a:t>
            </a:r>
            <a:r>
              <a:rPr lang="en-US" dirty="0" smtClean="0"/>
              <a:t> I just watched th</a:t>
            </a:r>
            <a:r>
              <a:rPr lang="en-US" dirty="0" smtClean="0"/>
              <a:t>e movie #</a:t>
            </a:r>
            <a:r>
              <a:rPr lang="en-US" dirty="0" err="1" smtClean="0"/>
              <a:t>Fastastic</a:t>
            </a:r>
            <a:r>
              <a:rPr lang="en-US" dirty="0" smtClean="0"/>
              <a:t> 4!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Using hashtags correctly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/>
              <a:t>If you Tweet with a hashtag on a public account, anyone who does a search for that hashtag may find your </a:t>
            </a:r>
            <a:r>
              <a:rPr lang="en-US" dirty="0" smtClean="0"/>
              <a:t>Tweet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@name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What is a reply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/>
              <a:t>A reply is a response to another user's Tweet that begins with the @username of the person you're replying to. You can reply by clicking the </a:t>
            </a:r>
            <a:r>
              <a:rPr lang="en-US" b="1" dirty="0"/>
              <a:t>Reply</a:t>
            </a:r>
            <a:r>
              <a:rPr lang="en-US" dirty="0"/>
              <a:t> button on a Tweet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Any Tweet that is a reply to you begins with your @username and will show up in your </a:t>
            </a:r>
            <a:r>
              <a:rPr lang="en-US" b="1" dirty="0"/>
              <a:t>Notifications </a:t>
            </a:r>
            <a:r>
              <a:rPr lang="en-US" dirty="0"/>
              <a:t>tab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When a Tweet starts with a @username, the only users who will see it in their timeline (other than the sender and the recipient) are those who follow both the sender and the recipient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What is a mention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/>
              <a:t>A mention is a Tweet that contains another user’s @username anywhere in the body of the Tweet.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you include multiple @usernames in your Tweet, all of those people will see your Tweet in their Notifications tab.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blogs-images.forbes.com/oliverchiang/files/2010/12/newzuckprofi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865674"/>
            <a:ext cx="6019800" cy="399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Today’s Task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Sign up</a:t>
            </a:r>
          </a:p>
          <a:p>
            <a:r>
              <a:rPr lang="en-US" altLang="ko-KR" dirty="0" smtClean="0"/>
              <a:t>See how to make a group</a:t>
            </a:r>
          </a:p>
          <a:p>
            <a:r>
              <a:rPr lang="en-US" altLang="ko-KR" dirty="0" smtClean="0"/>
              <a:t>Join the class group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1756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70</Words>
  <Application>Microsoft Office PowerPoint</Application>
  <PresentationFormat>화면 슬라이드 쇼(4:3)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Arial</vt:lpstr>
      <vt:lpstr>Calibri</vt:lpstr>
      <vt:lpstr>Office Theme</vt:lpstr>
      <vt:lpstr>The World of Social Media</vt:lpstr>
      <vt:lpstr>Common Social Media Platforms</vt:lpstr>
      <vt:lpstr>What is twitter?</vt:lpstr>
      <vt:lpstr>Twitter</vt:lpstr>
      <vt:lpstr>Hashtags #howtousehashtags</vt:lpstr>
      <vt:lpstr>Using @name</vt:lpstr>
      <vt:lpstr>Facebook</vt:lpstr>
      <vt:lpstr>Today’s Task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인문대200</cp:lastModifiedBy>
  <cp:revision>15</cp:revision>
  <dcterms:created xsi:type="dcterms:W3CDTF">2015-08-28T01:50:26Z</dcterms:created>
  <dcterms:modified xsi:type="dcterms:W3CDTF">2015-09-15T00:17:37Z</dcterms:modified>
</cp:coreProperties>
</file>