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64" r:id="rId8"/>
    <p:sldId id="258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B89E27B-A1F0-4715-9E57-FA5E9E9B03F3}" type="datetimeFigureOut">
              <a:rPr lang="en-CA" smtClean="0"/>
              <a:pPr/>
              <a:t>2016-03-09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211EE-8CD0-4CB9-9D10-ECAD5D0880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Tabloids are Having a Field Day</a:t>
            </a:r>
            <a:endParaRPr lang="en-CA" dirty="0"/>
          </a:p>
        </p:txBody>
      </p:sp>
      <p:sp>
        <p:nvSpPr>
          <p:cNvPr id="5124" name="AutoShape 4" descr="http://www.makethefrontpage.co.uk/getpreview.aspx?pendingcart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://www.makethefrontpage.co.uk/getpreview.aspx?pendingcart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://www.makethefrontpage.co.uk/getpreview.aspx?pendingcart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www.dramafever.com/st/img/epth/4684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9" r="13776"/>
          <a:stretch/>
        </p:blipFill>
        <p:spPr bwMode="auto">
          <a:xfrm>
            <a:off x="545018" y="2992590"/>
            <a:ext cx="245956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goctramhoa.files.wordpress.com/2014/08/a_140820_1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757" r="24858" b="47917"/>
          <a:stretch/>
        </p:blipFill>
        <p:spPr bwMode="auto">
          <a:xfrm>
            <a:off x="3497068" y="2787648"/>
            <a:ext cx="2260917" cy="35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20.picturetrail.com/VOL1286/6264247/22441512/378871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87" y="2992590"/>
            <a:ext cx="2542338" cy="31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9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picture/ Find a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allkpop.com/upload/2013/12/af_org/G-Dragon-Jung-Hyung-Don_1386254086_af_or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6576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anunstoppablesun.files.wordpress.com/2015/03/vlcsnap-2015-03-12-20h09m11s142.png?w=300&amp;h=169"/>
          <p:cNvPicPr/>
          <p:nvPr/>
        </p:nvPicPr>
        <p:blipFill>
          <a:blip r:embed="rId3"/>
          <a:srcRect l="13425" t="2222" r="16480"/>
          <a:stretch>
            <a:fillRect/>
          </a:stretch>
        </p:blipFill>
        <p:spPr bwMode="auto">
          <a:xfrm>
            <a:off x="3429000" y="15240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mages.uk.kpopstarz.com/data/images/full/337/kara.jpg?w=6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148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img.ohkpop.com/2013/02/05/Jg26tK18.jpg"/>
          <p:cNvPicPr/>
          <p:nvPr/>
        </p:nvPicPr>
        <p:blipFill>
          <a:blip r:embed="rId5"/>
          <a:srcRect t="50233"/>
          <a:stretch>
            <a:fillRect/>
          </a:stretch>
        </p:blipFill>
        <p:spPr bwMode="auto">
          <a:xfrm>
            <a:off x="152400" y="1524000"/>
            <a:ext cx="3276600" cy="231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00.i.aliimg.com/wsphoto/v0/1707581372_1/9006-vintage-metal-arrow-round-sunglasses-glasses-men-and-women-according-to-the-stars-Jeon-J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657600"/>
            <a:ext cx="2286000" cy="2819400"/>
          </a:xfrm>
          <a:prstGeom prst="rect">
            <a:avLst/>
          </a:prstGeom>
          <a:noFill/>
        </p:spPr>
      </p:pic>
      <p:pic>
        <p:nvPicPr>
          <p:cNvPr id="1028" name="Picture 4" descr="http://cache3.asset-cache.net/gc/167719010-south-korean-singer-seo-in-guk-is-seen-upon-gettyimages.jpg?v=1&amp;c=IWSAsset&amp;k=2&amp;d=GkZZ8bf5zL1ZiijUmxa7QXzC%2FToivXmehBt2KfGjDvgloUtbq8rEwqMpiYkmGMe8jyNL4Mvwb1z1urk9aNhzyg%3D%3D"/>
          <p:cNvPicPr>
            <a:picLocks noChangeAspect="1" noChangeArrowheads="1"/>
          </p:cNvPicPr>
          <p:nvPr/>
        </p:nvPicPr>
        <p:blipFill>
          <a:blip r:embed="rId7"/>
          <a:srcRect b="41274"/>
          <a:stretch>
            <a:fillRect/>
          </a:stretch>
        </p:blipFill>
        <p:spPr bwMode="auto">
          <a:xfrm>
            <a:off x="6553200" y="1447800"/>
            <a:ext cx="2362200" cy="208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http://www.inthepaper.co.uk/</a:t>
            </a:r>
          </a:p>
        </p:txBody>
      </p:sp>
    </p:spTree>
    <p:extLst>
      <p:ext uri="{BB962C8B-B14F-4D97-AF65-F5344CB8AC3E}">
        <p14:creationId xmlns:p14="http://schemas.microsoft.com/office/powerpoint/2010/main" val="392412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161749"/>
            <a:ext cx="5105400" cy="6807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-177672"/>
            <a:ext cx="5117342" cy="6823123"/>
          </a:xfrm>
          <a:prstGeom prst="rect">
            <a:avLst/>
          </a:prstGeom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rcRect b="6667"/>
          <a:stretch>
            <a:fillRect/>
          </a:stretch>
        </p:blipFill>
        <p:spPr bwMode="auto">
          <a:xfrm>
            <a:off x="1905000" y="-28433"/>
            <a:ext cx="4273351" cy="64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Tabloids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.kinja-img.com/gawker-media/image/upload/s--wnQbe02T--/alpgbaohaa19xazzjs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5000"/>
            <a:ext cx="2952328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.kinja-img.com/gawker-media/image/upload/s--hndhdoX3--/c_fit,fl_progressive,q_80,w_320/isvy8b7zabdlzjazoph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84" y="1905000"/>
            <a:ext cx="2831976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ages.thehollywoodgossip.com/iu/t_full/v1364525433/jen-and-brad-back-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50825"/>
            <a:ext cx="2849982" cy="41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Tabloids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What is the difference between a newspaper and a tabloid paper?</a:t>
            </a:r>
            <a:endParaRPr lang="en-CA" dirty="0"/>
          </a:p>
        </p:txBody>
      </p:sp>
      <p:pic>
        <p:nvPicPr>
          <p:cNvPr id="2052" name="Picture 4" descr="http://data1.whicdn.com/images/82294874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kinja-img.com/gawker-media/image/upload/t_k-bigpic/wrj4d1dhiwgeuploams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t="10237" r="13698" b="10110"/>
          <a:stretch/>
        </p:blipFill>
        <p:spPr bwMode="auto">
          <a:xfrm>
            <a:off x="4499992" y="3032956"/>
            <a:ext cx="438844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3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hloe-tucker.com/wp-content/uploads/2014/02/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7589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Taylor Swift Gay?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9328" y="1371600"/>
            <a:ext cx="4538472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482" name="Picture 2" descr="http://3.bp.blogspot.com/-VP7E-qrxy5Y/VILOKtZYC-I/AAAAAAAECY4/WtcE_j3guf4/s160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3352800" cy="48383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1219200"/>
            <a:ext cx="480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 Taylor Swift gay? According to new reports, Swift has apparently switched teams – and is dating a woman, Victoria’s Secret model </a:t>
            </a:r>
            <a:r>
              <a:rPr lang="en-US" sz="2400" dirty="0" err="1" smtClean="0"/>
              <a:t>Karlie</a:t>
            </a:r>
            <a:r>
              <a:rPr lang="en-US" sz="2400" dirty="0" smtClean="0"/>
              <a:t> </a:t>
            </a:r>
            <a:r>
              <a:rPr lang="en-US" sz="2400" dirty="0" err="1" smtClean="0"/>
              <a:t>Kloss</a:t>
            </a:r>
            <a:r>
              <a:rPr lang="en-US" sz="2400" dirty="0" smtClean="0"/>
              <a:t>! Considering the singer’s disastrous track record in dating, from the likes of John Mayer and Harry Styles, to Joe Jonas and Twilight hunk Taylor </a:t>
            </a:r>
            <a:r>
              <a:rPr lang="en-US" sz="2400" dirty="0" err="1" smtClean="0"/>
              <a:t>Lautner</a:t>
            </a:r>
            <a:r>
              <a:rPr lang="en-US" sz="2400" dirty="0" smtClean="0"/>
              <a:t>, we all really should have seen this coming a mile away. Apparently, Taylor Swift has given up on men all together — and found herself supermodel </a:t>
            </a:r>
            <a:r>
              <a:rPr lang="en-US" sz="2400" dirty="0" err="1" smtClean="0"/>
              <a:t>Karlie</a:t>
            </a:r>
            <a:r>
              <a:rPr lang="en-US" sz="2400" dirty="0" smtClean="0"/>
              <a:t> </a:t>
            </a:r>
            <a:r>
              <a:rPr lang="en-US" sz="2400" dirty="0" err="1" smtClean="0"/>
              <a:t>Kloss</a:t>
            </a:r>
            <a:r>
              <a:rPr lang="en-US" sz="2400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hloe-tucker.com/wp-content/uploads/2014/02/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57626"/>
            <a:ext cx="5715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December 29th edition of OK! Magazine (check the photo) reveals, “The 25 year old singer is seeing someone, 22 year old model </a:t>
            </a:r>
            <a:r>
              <a:rPr lang="en-US" sz="2400" dirty="0" err="1" smtClean="0"/>
              <a:t>Karlie</a:t>
            </a:r>
            <a:r>
              <a:rPr lang="en-US" sz="2400" dirty="0" smtClean="0"/>
              <a:t> </a:t>
            </a:r>
            <a:r>
              <a:rPr lang="en-US" sz="2400" dirty="0" err="1" smtClean="0"/>
              <a:t>Kloss</a:t>
            </a:r>
            <a:r>
              <a:rPr lang="en-US" sz="2400" dirty="0" smtClean="0"/>
              <a:t>! Taylor’s rep denies they are an item, but the ultra-leggy BFF’s were spotted kissing during a December 4th rock concert by the band The 1975 at New York City’s Terminal 5, and the source confirms the lip-lock (which was caught on camera) wasn’t just an errant peck on the cheek.” OK!’s source goes on to explain, “Taylor and </a:t>
            </a:r>
            <a:r>
              <a:rPr lang="en-US" sz="2400" dirty="0" err="1" smtClean="0"/>
              <a:t>Karlie</a:t>
            </a:r>
            <a:r>
              <a:rPr lang="en-US" sz="2400" dirty="0" smtClean="0"/>
              <a:t> had chemistry since the moment they met. And while Taylor has never really been attracted to women before, she quickly developed feelings for </a:t>
            </a:r>
            <a:r>
              <a:rPr lang="en-US" sz="2400" dirty="0" err="1" smtClean="0"/>
              <a:t>Karlie</a:t>
            </a:r>
            <a:r>
              <a:rPr lang="en-US" sz="2400" dirty="0" smtClean="0"/>
              <a:t>.”</a:t>
            </a:r>
          </a:p>
          <a:p>
            <a:endParaRPr lang="en-US" dirty="0"/>
          </a:p>
        </p:txBody>
      </p:sp>
      <p:pic>
        <p:nvPicPr>
          <p:cNvPr id="19460" name="Picture 4" descr="http://cdn03.cdn.justjared.com/wp-content/uploads/2014/05/tay-harry/taylor-swift-karlie-kloss-harry-josh-harrysparty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90600"/>
            <a:ext cx="3043994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loe-tucker.com/wp-content/uploads/2014/02/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0"/>
            <a:ext cx="5029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chatting on Twitter and getting to know each other online, Taylor and </a:t>
            </a:r>
            <a:r>
              <a:rPr lang="en-US" sz="2400" dirty="0" err="1" smtClean="0"/>
              <a:t>Karlie</a:t>
            </a:r>
            <a:r>
              <a:rPr lang="en-US" sz="2400" dirty="0" smtClean="0"/>
              <a:t> met for the first time at the 2013 Victoria’s Secret fashion Show last December in 2013. </a:t>
            </a:r>
            <a:r>
              <a:rPr lang="en-US" sz="2400" dirty="0" err="1" smtClean="0"/>
              <a:t>Karlie</a:t>
            </a:r>
            <a:r>
              <a:rPr lang="en-US" sz="2400" dirty="0" smtClean="0"/>
              <a:t> was reportedly into Taylor since before they even met – but Taylor had just come off from a string of bad break-ups, so it was a while before their friendship blossomed into a romantic relationship. According to OK! Magazine, there may already be trouble in paradise between the model and singer, because </a:t>
            </a:r>
            <a:r>
              <a:rPr lang="en-US" sz="2400" dirty="0" err="1" smtClean="0"/>
              <a:t>Karlie</a:t>
            </a:r>
            <a:r>
              <a:rPr lang="en-US" sz="2400" dirty="0" smtClean="0"/>
              <a:t> has devoted herself to Taylor – but Taylor still isn’t sure if she wants to give up guys altogether.</a:t>
            </a:r>
          </a:p>
          <a:p>
            <a:endParaRPr lang="en-US" dirty="0"/>
          </a:p>
        </p:txBody>
      </p:sp>
      <p:pic>
        <p:nvPicPr>
          <p:cNvPr id="18434" name="Picture 2" descr="http://i4.mirror.co.uk/incoming/article4534577.ece/alternates/s1227b/Karlie-Kloss-and-Taylor-Swi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3582307" cy="538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Do you like reading or hearing about celebrity gossip?</a:t>
            </a:r>
          </a:p>
          <a:p>
            <a:endParaRPr lang="en-CA" dirty="0" smtClean="0"/>
          </a:p>
          <a:p>
            <a:r>
              <a:rPr lang="en-CA" dirty="0" smtClean="0"/>
              <a:t>What was the most recent celebrity gossip that interested you?</a:t>
            </a:r>
          </a:p>
          <a:p>
            <a:endParaRPr lang="en-CA" dirty="0" smtClean="0"/>
          </a:p>
          <a:p>
            <a:r>
              <a:rPr lang="en-CA" dirty="0" smtClean="0"/>
              <a:t>Who gossips more, men or women?</a:t>
            </a:r>
          </a:p>
          <a:p>
            <a:endParaRPr lang="en-CA" dirty="0" smtClean="0"/>
          </a:p>
          <a:p>
            <a:r>
              <a:rPr lang="en-CA" dirty="0" smtClean="0"/>
              <a:t>Why do you think people like to gossip about others?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058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Project/ Writing Task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000" dirty="0" smtClean="0"/>
              <a:t>Create your own tabloid!</a:t>
            </a:r>
          </a:p>
          <a:p>
            <a:pPr marL="514350" indent="-514350">
              <a:buFont typeface="+mj-lt"/>
              <a:buAutoNum type="arabicPeriod"/>
            </a:pPr>
            <a:endParaRPr lang="en-CA" sz="2000" dirty="0"/>
          </a:p>
          <a:p>
            <a:pPr marL="514350" indent="-514350">
              <a:buFont typeface="+mj-lt"/>
              <a:buAutoNum type="arabicPeriod"/>
            </a:pPr>
            <a:r>
              <a:rPr lang="en-CA" sz="2000" dirty="0" smtClean="0"/>
              <a:t>Pick a celebrity, choose a picture and write a short tabloid paragraph about them.</a:t>
            </a:r>
          </a:p>
          <a:p>
            <a:pPr marL="514350" indent="-514350">
              <a:buFont typeface="+mj-lt"/>
              <a:buAutoNum type="arabicPeriod"/>
            </a:pPr>
            <a:endParaRPr lang="en-CA" sz="2000" dirty="0"/>
          </a:p>
          <a:p>
            <a:pPr marL="514350" indent="-514350">
              <a:buFont typeface="+mj-lt"/>
              <a:buAutoNum type="arabicPeriod"/>
            </a:pPr>
            <a:r>
              <a:rPr lang="en-CA" sz="2000" dirty="0" smtClean="0"/>
              <a:t>Share your story with the class.</a:t>
            </a:r>
          </a:p>
        </p:txBody>
      </p:sp>
      <p:pic>
        <p:nvPicPr>
          <p:cNvPr id="3074" name="Picture 2" descr="http://i.imgur.com/KWc61H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3" y="3945498"/>
            <a:ext cx="3275856" cy="26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-plaza.com/wp-content/uploads/2012/12/20121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5498"/>
            <a:ext cx="3317145" cy="26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ramafever.com/st/news/images/kimsohyu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r="11320" b="21305"/>
          <a:stretch/>
        </p:blipFill>
        <p:spPr bwMode="auto">
          <a:xfrm>
            <a:off x="7024541" y="2842741"/>
            <a:ext cx="1800200" cy="16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hype.my/wp-content/uploads/2014/09/Jessica-Jung-SNSD-Girls-Genera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0A6B2"/>
              </a:clrFrom>
              <a:clrTo>
                <a:srgbClr val="A0A6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29" y="448076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81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323</TotalTime>
  <Words>286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Georgia</vt:lpstr>
      <vt:lpstr>Wingdings</vt:lpstr>
      <vt:lpstr>Wingdings 2</vt:lpstr>
      <vt:lpstr>Civic</vt:lpstr>
      <vt:lpstr>The Tabloids are Having a Field Day</vt:lpstr>
      <vt:lpstr>PowerPoint Presentation</vt:lpstr>
      <vt:lpstr>Real Tabloids</vt:lpstr>
      <vt:lpstr>Tabloids</vt:lpstr>
      <vt:lpstr>Is Taylor Swift Gay?</vt:lpstr>
      <vt:lpstr>PowerPoint Presentation</vt:lpstr>
      <vt:lpstr>PowerPoint Presentation</vt:lpstr>
      <vt:lpstr>Discussion </vt:lpstr>
      <vt:lpstr>Project/ Writing Task</vt:lpstr>
      <vt:lpstr>Choose a picture/ Find a picture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Tabloids are Having a Field Day</dc:title>
  <dc:creator>prof.gwhitehead</dc:creator>
  <cp:lastModifiedBy>Microsoft account</cp:lastModifiedBy>
  <cp:revision>33</cp:revision>
  <dcterms:created xsi:type="dcterms:W3CDTF">2015-03-07T23:15:46Z</dcterms:created>
  <dcterms:modified xsi:type="dcterms:W3CDTF">2016-03-09T11:13:09Z</dcterms:modified>
</cp:coreProperties>
</file>