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69" r:id="rId6"/>
    <p:sldId id="259" r:id="rId7"/>
    <p:sldId id="273" r:id="rId8"/>
    <p:sldId id="274" r:id="rId9"/>
    <p:sldId id="272" r:id="rId10"/>
    <p:sldId id="270" r:id="rId11"/>
    <p:sldId id="271" r:id="rId12"/>
    <p:sldId id="262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5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CFC8F323-44B0-475C-AF1F-6F87C6938B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1F4E9F94-96A3-42E8-BFDC-F2E91742F45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323-44B0-475C-AF1F-6F87C6938B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F94-96A3-42E8-BFDC-F2E91742F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323-44B0-475C-AF1F-6F87C6938B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F94-96A3-42E8-BFDC-F2E91742F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323-44B0-475C-AF1F-6F87C6938B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F94-96A3-42E8-BFDC-F2E91742F45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323-44B0-475C-AF1F-6F87C6938B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F94-96A3-42E8-BFDC-F2E91742F45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323-44B0-475C-AF1F-6F87C6938B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F94-96A3-42E8-BFDC-F2E91742F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323-44B0-475C-AF1F-6F87C6938B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F94-96A3-42E8-BFDC-F2E91742F45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323-44B0-475C-AF1F-6F87C6938B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F94-96A3-42E8-BFDC-F2E91742F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323-44B0-475C-AF1F-6F87C6938B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F94-96A3-42E8-BFDC-F2E91742F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323-44B0-475C-AF1F-6F87C6938B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F94-96A3-42E8-BFDC-F2E91742F45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F323-44B0-475C-AF1F-6F87C6938B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9F94-96A3-42E8-BFDC-F2E91742F4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FC8F323-44B0-475C-AF1F-6F87C6938B1B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F4E9F94-96A3-42E8-BFDC-F2E91742F45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0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hrtoolbox.nl/xquestion/pid/1432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RichardStJohn_2005-480p-en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350" y="1525358"/>
            <a:ext cx="7900990" cy="2971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Road to Success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30" name="Picture 6" descr="http://barmstrongeng091.weebly.com/uploads/3/9/4/8/39487371/4529192_ori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50" y="3698146"/>
            <a:ext cx="6096000" cy="31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Likeonomics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most likeable pe</a:t>
            </a:r>
            <a:r>
              <a:rPr lang="en-CA" b="1" dirty="0" smtClean="0"/>
              <a:t>o</a:t>
            </a:r>
            <a:r>
              <a:rPr lang="en-CA" dirty="0" smtClean="0"/>
              <a:t>ple, ideas and organizations are the ones we believe in and buy from.</a:t>
            </a:r>
            <a:endParaRPr lang="en-CA" dirty="0"/>
          </a:p>
        </p:txBody>
      </p:sp>
      <p:pic>
        <p:nvPicPr>
          <p:cNvPr id="5124" name="Picture 4" descr="http://www.greenharvestmedia.com/wp-content/uploads/2014/08/FACEBOOK-LIKE_2676878b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r="13903"/>
          <a:stretch/>
        </p:blipFill>
        <p:spPr bwMode="auto">
          <a:xfrm>
            <a:off x="2743200" y="3214678"/>
            <a:ext cx="3290717" cy="291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4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Likability Factors</a:t>
            </a:r>
            <a:br>
              <a:rPr lang="en-CA" dirty="0" smtClean="0"/>
            </a:br>
            <a:r>
              <a:rPr lang="en-CA" sz="1400" dirty="0" smtClean="0"/>
              <a:t>Tim Sanders- The Likeability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Honesty</a:t>
            </a:r>
          </a:p>
          <a:p>
            <a:r>
              <a:rPr lang="en-US" dirty="0" smtClean="0"/>
              <a:t>Being humble</a:t>
            </a:r>
          </a:p>
          <a:p>
            <a:r>
              <a:rPr lang="en-US" dirty="0" smtClean="0"/>
              <a:t> Empathy</a:t>
            </a:r>
          </a:p>
          <a:p>
            <a:r>
              <a:rPr lang="en-US" dirty="0" smtClean="0"/>
              <a:t>Sense of humor</a:t>
            </a:r>
          </a:p>
          <a:p>
            <a:r>
              <a:rPr lang="en-US" dirty="0" smtClean="0"/>
              <a:t> Positivity</a:t>
            </a:r>
          </a:p>
          <a:p>
            <a:r>
              <a:rPr lang="en-US" dirty="0" smtClean="0"/>
              <a:t>Politeness </a:t>
            </a:r>
          </a:p>
          <a:p>
            <a:r>
              <a:rPr lang="en-US" dirty="0" smtClean="0"/>
              <a:t>Control of hostility</a:t>
            </a:r>
          </a:p>
          <a:p>
            <a:r>
              <a:rPr lang="en-US" dirty="0"/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2292" y="630636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smtClean="0">
                <a:hlinkClick r:id="rId2"/>
              </a:rPr>
              <a:t>www.hrtoolbox.nl/xquestion/pid/14329</a:t>
            </a:r>
            <a:endParaRPr lang="en-US" dirty="0"/>
          </a:p>
        </p:txBody>
      </p:sp>
      <p:pic>
        <p:nvPicPr>
          <p:cNvPr id="1026" name="Picture 2" descr="http://cdn.blackenterprise.com/wp-content/blogs.dir/1/files/2010/06/Book_likability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9" r="30480"/>
          <a:stretch/>
        </p:blipFill>
        <p:spPr bwMode="auto">
          <a:xfrm>
            <a:off x="6051376" y="2057400"/>
            <a:ext cx="1905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humbs.dreamstime.com/x/successful-people-comparison-unsuccessful-33596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" y="357166"/>
            <a:ext cx="457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eb Change your thoughts to change your att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71" y="0"/>
            <a:ext cx="4400565" cy="66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freakyupdate.com/wp-content/uploads/2014/11/unSuccessful-peo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648575" cy="63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Road to Success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20" name="Picture 4" descr="http://cdn.empowernetwork.com/user_images/post/2013/11/03/5/f5/d57d/540x293_20131103_5f5d57d0e22e2bb3d67326c63bacef99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756400" cy="500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727417"/>
            <a:ext cx="8229600" cy="3733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success? </a:t>
            </a:r>
          </a:p>
          <a:p>
            <a:r>
              <a:rPr lang="en-US" sz="2400" dirty="0" smtClean="0"/>
              <a:t>What makes someone successful?</a:t>
            </a:r>
          </a:p>
          <a:p>
            <a:r>
              <a:rPr lang="en-US" sz="2400" dirty="0" smtClean="0"/>
              <a:t>Write down as many characteristics of success as possible. </a:t>
            </a:r>
            <a:endParaRPr lang="en-US" sz="2400" dirty="0"/>
          </a:p>
        </p:txBody>
      </p:sp>
      <p:pic>
        <p:nvPicPr>
          <p:cNvPr id="10242" name="Picture 2" descr="http://www.bedroomchi.com/images/Succe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94317"/>
            <a:ext cx="2971800" cy="313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the most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Beethoven</a:t>
            </a:r>
          </a:p>
          <a:p>
            <a:r>
              <a:rPr lang="en-US" dirty="0" smtClean="0"/>
              <a:t>Michael Jordan</a:t>
            </a:r>
          </a:p>
          <a:p>
            <a:r>
              <a:rPr lang="en-US" dirty="0" smtClean="0"/>
              <a:t>Bill Gates</a:t>
            </a:r>
          </a:p>
          <a:p>
            <a:r>
              <a:rPr lang="en-US" dirty="0" smtClean="0"/>
              <a:t>Steve Jobs</a:t>
            </a:r>
          </a:p>
          <a:p>
            <a:r>
              <a:rPr lang="en-US" dirty="0" smtClean="0"/>
              <a:t>Picasso</a:t>
            </a:r>
          </a:p>
          <a:p>
            <a:r>
              <a:rPr lang="en-US" dirty="0" smtClean="0"/>
              <a:t>Einstein</a:t>
            </a:r>
          </a:p>
          <a:p>
            <a:r>
              <a:rPr lang="en-US" dirty="0" smtClean="0"/>
              <a:t>Mother Teresa</a:t>
            </a:r>
          </a:p>
          <a:p>
            <a:r>
              <a:rPr lang="en-US" dirty="0" smtClean="0"/>
              <a:t>Walt Disney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they have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Beethoven</a:t>
            </a:r>
          </a:p>
          <a:p>
            <a:r>
              <a:rPr lang="en-US" dirty="0" smtClean="0"/>
              <a:t>Michael Jordan</a:t>
            </a:r>
          </a:p>
          <a:p>
            <a:r>
              <a:rPr lang="en-US" dirty="0" smtClean="0"/>
              <a:t>Bill Gates</a:t>
            </a:r>
          </a:p>
          <a:p>
            <a:r>
              <a:rPr lang="en-US" dirty="0" smtClean="0"/>
              <a:t>Steve Jobs</a:t>
            </a:r>
          </a:p>
          <a:p>
            <a:r>
              <a:rPr lang="en-US" dirty="0" smtClean="0"/>
              <a:t>Picasso</a:t>
            </a:r>
          </a:p>
          <a:p>
            <a:r>
              <a:rPr lang="en-US" dirty="0" smtClean="0"/>
              <a:t>Einstein</a:t>
            </a:r>
          </a:p>
          <a:p>
            <a:r>
              <a:rPr lang="en-US" dirty="0" smtClean="0"/>
              <a:t>Mother Teresa</a:t>
            </a:r>
          </a:p>
          <a:p>
            <a:r>
              <a:rPr lang="en-US" dirty="0" smtClean="0"/>
              <a:t>Walt Disney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8 Traits Successful People Have in Common…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richardstjohn.com/blog/wp-content/uploads/2014/05/cropped-Richard-St.-John-Blog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778" r="1900" b="2778"/>
          <a:stretch/>
        </p:blipFill>
        <p:spPr bwMode="auto">
          <a:xfrm>
            <a:off x="445463" y="2286000"/>
            <a:ext cx="826994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Successful Habits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s://gretchenrubin.com/wp-content/uploads/2014/03/quiz-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8739"/>
            <a:ext cx="8258204" cy="480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5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Future Changes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700226"/>
          </a:xfrm>
        </p:spPr>
        <p:txBody>
          <a:bodyPr/>
          <a:lstStyle/>
          <a:p>
            <a:r>
              <a:rPr lang="en-CA" dirty="0" smtClean="0"/>
              <a:t>What are 5 things that you can work on or change in order to develop better habits for success?</a:t>
            </a:r>
            <a:endParaRPr lang="en-CA" dirty="0"/>
          </a:p>
        </p:txBody>
      </p:sp>
      <p:pic>
        <p:nvPicPr>
          <p:cNvPr id="8196" name="Picture 4" descr="http://ferrignofit.com/wp-content/uploads/2015/04/good_bad_habits_large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0FEFE"/>
              </a:clrFrom>
              <a:clrTo>
                <a:srgbClr val="E0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478"/>
          <a:stretch/>
        </p:blipFill>
        <p:spPr bwMode="auto">
          <a:xfrm>
            <a:off x="2209800" y="3886200"/>
            <a:ext cx="47244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http://cdn2.hubspot.net/hub/207472/file-2449756203-jpg/blog-files/depositphotos_5466715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23884"/>
            <a:ext cx="9125803" cy="68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08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rapper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Wrapper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rapper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132</TotalTime>
  <Words>139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HY견고딕</vt:lpstr>
      <vt:lpstr>맑은 고딕</vt:lpstr>
      <vt:lpstr>Arial</vt:lpstr>
      <vt:lpstr>Lucida Sans</vt:lpstr>
      <vt:lpstr>Wingdings 2</vt:lpstr>
      <vt:lpstr>Wrapper</vt:lpstr>
      <vt:lpstr>The Road to Success</vt:lpstr>
      <vt:lpstr>The Road to Success</vt:lpstr>
      <vt:lpstr>Success</vt:lpstr>
      <vt:lpstr>Who is the most successful?</vt:lpstr>
      <vt:lpstr>What do they have in common?</vt:lpstr>
      <vt:lpstr>The 8 Traits Successful People Have in Common…</vt:lpstr>
      <vt:lpstr>Successful Habits</vt:lpstr>
      <vt:lpstr>Future Changes</vt:lpstr>
      <vt:lpstr>PowerPoint Presentation</vt:lpstr>
      <vt:lpstr>Likeonomics</vt:lpstr>
      <vt:lpstr>Likability Factors Tim Sanders- The Likeability Factor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Success</dc:title>
  <dc:creator>user</dc:creator>
  <cp:lastModifiedBy>prof.gwhitehead</cp:lastModifiedBy>
  <cp:revision>9</cp:revision>
  <dcterms:created xsi:type="dcterms:W3CDTF">2015-05-27T04:17:01Z</dcterms:created>
  <dcterms:modified xsi:type="dcterms:W3CDTF">2015-05-27T13:52:49Z</dcterms:modified>
</cp:coreProperties>
</file>