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7" r:id="rId2"/>
    <p:sldId id="309" r:id="rId3"/>
    <p:sldId id="294" r:id="rId4"/>
    <p:sldId id="295" r:id="rId5"/>
    <p:sldId id="298" r:id="rId6"/>
    <p:sldId id="299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259" r:id="rId15"/>
    <p:sldId id="308" r:id="rId16"/>
    <p:sldId id="258" r:id="rId17"/>
    <p:sldId id="310" r:id="rId18"/>
    <p:sldId id="260" r:id="rId19"/>
    <p:sldId id="30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igraphics.com/templates" TargetMode="External"/><Relationship Id="rId2" Type="http://schemas.openxmlformats.org/officeDocument/2006/relationships/hyperlink" Target="https://www.posterpresentations.com/html/free_poster_template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mplates.office.com/en-us/Posters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C5B80C-5594-4131-9452-5B316FDE8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/>
          <a:lstStyle/>
          <a:p>
            <a:r>
              <a:rPr lang="en-CA" dirty="0"/>
              <a:t>The poster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EFF146A-FBDF-4DE1-A251-0757F655A1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6230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B5DB2-1AEF-45B9-9895-94DCEAD79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F2D21-2458-4D4F-A4DA-3C8B979D5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6" descr="Image result for linguistics poster presentation">
            <a:extLst>
              <a:ext uri="{FF2B5EF4-FFF2-40B4-BE49-F238E27FC236}">
                <a16:creationId xmlns:a16="http://schemas.microsoft.com/office/drawing/2014/main" id="{F4FD7C2A-0D52-4A8B-8489-EEC1F08C6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47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68D32-B150-4B3D-B5AD-90BB195B8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15A95-4327-4D18-B9FE-1502120D9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Image result for linguistics poster presentation">
            <a:extLst>
              <a:ext uri="{FF2B5EF4-FFF2-40B4-BE49-F238E27FC236}">
                <a16:creationId xmlns:a16="http://schemas.microsoft.com/office/drawing/2014/main" id="{9A058385-2261-4700-8703-1A0EA668F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4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933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68D32-B150-4B3D-B5AD-90BB195B8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15A95-4327-4D18-B9FE-1502120D9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4" descr="Related image">
            <a:extLst>
              <a:ext uri="{FF2B5EF4-FFF2-40B4-BE49-F238E27FC236}">
                <a16:creationId xmlns:a16="http://schemas.microsoft.com/office/drawing/2014/main" id="{3526826C-3517-4E47-80DD-F1AE4FDAA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9882"/>
            <a:ext cx="12192000" cy="696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804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68D32-B150-4B3D-B5AD-90BB195B8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15A95-4327-4D18-B9FE-1502120D9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4" descr="Image result for elt poster presentation">
            <a:extLst>
              <a:ext uri="{FF2B5EF4-FFF2-40B4-BE49-F238E27FC236}">
                <a16:creationId xmlns:a16="http://schemas.microsoft.com/office/drawing/2014/main" id="{26C7479F-3C62-48BA-9138-02F8610ED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716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5298A0-6024-423F-8E3C-404676F243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32" t="13906" r="66250" b="45449"/>
          <a:stretch/>
        </p:blipFill>
        <p:spPr>
          <a:xfrm>
            <a:off x="3200401" y="0"/>
            <a:ext cx="5661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49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esl poster presentation">
            <a:extLst>
              <a:ext uri="{FF2B5EF4-FFF2-40B4-BE49-F238E27FC236}">
                <a16:creationId xmlns:a16="http://schemas.microsoft.com/office/drawing/2014/main" id="{E12911A9-761F-4C93-A05B-9B8289BE4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9456"/>
            <a:ext cx="12192000" cy="707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25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AC395-AC4C-4806-BD18-CF7181B8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E4AE3-A67D-47DC-9181-C1F9052FA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Image result for good and bad poster presentations">
            <a:extLst>
              <a:ext uri="{FF2B5EF4-FFF2-40B4-BE49-F238E27FC236}">
                <a16:creationId xmlns:a16="http://schemas.microsoft.com/office/drawing/2014/main" id="{61914342-FBE1-47CB-8C55-8BAD5837E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" t="19950" r="4817" b="6510"/>
          <a:stretch/>
        </p:blipFill>
        <p:spPr bwMode="auto">
          <a:xfrm>
            <a:off x="0" y="0"/>
            <a:ext cx="121991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926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45E7C-0581-0350-A355-A76484897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Task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B42D2-AD7A-325A-8D30-7624CBB35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an article of your choice</a:t>
            </a:r>
          </a:p>
          <a:p>
            <a:endParaRPr lang="en-US" dirty="0"/>
          </a:p>
          <a:p>
            <a:r>
              <a:rPr lang="en-US" dirty="0"/>
              <a:t>Pretend that you were the one who did the study (just for practice)</a:t>
            </a:r>
          </a:p>
          <a:p>
            <a:endParaRPr lang="en-US" dirty="0"/>
          </a:p>
          <a:p>
            <a:r>
              <a:rPr lang="en-US" dirty="0"/>
              <a:t>Create a poster for it based on the relevant information</a:t>
            </a:r>
          </a:p>
          <a:p>
            <a:endParaRPr lang="en-US" dirty="0"/>
          </a:p>
          <a:p>
            <a:r>
              <a:rPr lang="en-US" dirty="0"/>
              <a:t>Use can use a template of your choice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566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AC395-AC4C-4806-BD18-CF7181B8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Poster presentation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E4AE3-A67D-47DC-9181-C1F9052FA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https://www.posterpresentations.com/html/free_poster_templates.html</a:t>
            </a:r>
            <a:endParaRPr lang="en-CA" dirty="0"/>
          </a:p>
          <a:p>
            <a:r>
              <a:rPr lang="en-CA" dirty="0">
                <a:hlinkClick r:id="rId3"/>
              </a:rPr>
              <a:t>https://www.genigraphics.com/templates</a:t>
            </a:r>
            <a:endParaRPr lang="en-CA" dirty="0"/>
          </a:p>
          <a:p>
            <a:r>
              <a:rPr lang="en-CA" dirty="0">
                <a:hlinkClick r:id="rId4"/>
              </a:rPr>
              <a:t>https://templates.office.com/en-us/Posters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7227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F5306-1FD1-4DB6-AEC0-3C4DB9D7A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4E31-4503-4B2D-8456-A8F8800CB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What are some things you have to consider when presenting the poster?</a:t>
            </a:r>
          </a:p>
          <a:p>
            <a:pPr lvl="1"/>
            <a:r>
              <a:rPr lang="en-CA" dirty="0"/>
              <a:t>Dressing for the occasion</a:t>
            </a:r>
          </a:p>
          <a:p>
            <a:pPr lvl="1"/>
            <a:r>
              <a:rPr lang="en-CA" dirty="0"/>
              <a:t>Not shying away from visitors</a:t>
            </a:r>
          </a:p>
          <a:p>
            <a:pPr lvl="1"/>
            <a:r>
              <a:rPr lang="en-CA" dirty="0"/>
              <a:t>Clearly presenting what is there</a:t>
            </a:r>
          </a:p>
          <a:p>
            <a:pPr lvl="1"/>
            <a:r>
              <a:rPr lang="en-CA" dirty="0"/>
              <a:t>Monitoring the participants to make sure they understand</a:t>
            </a:r>
          </a:p>
          <a:p>
            <a:pPr lvl="1"/>
            <a:r>
              <a:rPr lang="en-CA" dirty="0"/>
              <a:t>Allowing participants to ask questions</a:t>
            </a:r>
          </a:p>
          <a:p>
            <a:pPr lvl="1"/>
            <a:r>
              <a:rPr lang="en-CA" dirty="0"/>
              <a:t>Giving visitors your contact information (business cards, handout etc.)</a:t>
            </a:r>
          </a:p>
          <a:p>
            <a:pPr lvl="1"/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8627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B7540-E848-E0A5-EEF1-F88A70CC2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 Presentation Setting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F200F-CCCB-17FD-DF86-0913D5416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104: How to Give a Perfect Poster Presentation - Hello PhD">
            <a:extLst>
              <a:ext uri="{FF2B5EF4-FFF2-40B4-BE49-F238E27FC236}">
                <a16:creationId xmlns:a16="http://schemas.microsoft.com/office/drawing/2014/main" id="{BE485702-3C0F-09DB-3C31-9FE6659B4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021" y="1881731"/>
            <a:ext cx="5658500" cy="309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ster Presentation Fair and Award Ceremony - Undergraduate Research Expo:  - University of Rochester Calendar">
            <a:extLst>
              <a:ext uri="{FF2B5EF4-FFF2-40B4-BE49-F238E27FC236}">
                <a16:creationId xmlns:a16="http://schemas.microsoft.com/office/drawing/2014/main" id="{1D4E4682-513A-DE2A-86E8-8C5030D28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91" y="1881731"/>
            <a:ext cx="4552950" cy="309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578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17D0B-B99A-43DC-AFAB-07E17178C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a poster presentation?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71DA1-347D-49B9-90E8-2744FBA61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Good place to start if you are nervous about public speaking</a:t>
            </a:r>
          </a:p>
          <a:p>
            <a:r>
              <a:rPr lang="en-CA" dirty="0"/>
              <a:t>Low-stakes</a:t>
            </a:r>
          </a:p>
          <a:p>
            <a:r>
              <a:rPr lang="en-CA" dirty="0"/>
              <a:t>Allows you to personally interact with people who are interested in your topic</a:t>
            </a:r>
          </a:p>
          <a:p>
            <a:r>
              <a:rPr lang="en-CA" dirty="0"/>
              <a:t>Can be viewed any time at a conference</a:t>
            </a:r>
          </a:p>
        </p:txBody>
      </p:sp>
    </p:spTree>
    <p:extLst>
      <p:ext uri="{BB962C8B-B14F-4D97-AF65-F5344CB8AC3E}">
        <p14:creationId xmlns:p14="http://schemas.microsoft.com/office/powerpoint/2010/main" val="3311109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B02F-FB1A-441B-89BE-2A247A4E6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do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303E7-C5AC-4A8C-84DE-E6487F370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Set-up your poster</a:t>
            </a:r>
          </a:p>
          <a:p>
            <a:r>
              <a:rPr lang="en-CA" dirty="0"/>
              <a:t>Stand by the poster</a:t>
            </a:r>
          </a:p>
          <a:p>
            <a:r>
              <a:rPr lang="en-CA" dirty="0"/>
              <a:t>Discuss your poster and work with people who visit</a:t>
            </a:r>
          </a:p>
          <a:p>
            <a:r>
              <a:rPr lang="en-CA" dirty="0"/>
              <a:t>Answer questions and get feedback from the visitors</a:t>
            </a:r>
          </a:p>
        </p:txBody>
      </p:sp>
    </p:spTree>
    <p:extLst>
      <p:ext uri="{BB962C8B-B14F-4D97-AF65-F5344CB8AC3E}">
        <p14:creationId xmlns:p14="http://schemas.microsoft.com/office/powerpoint/2010/main" val="4183607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672AD-1B6E-4508-91AD-82A24BE84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003" y="817966"/>
            <a:ext cx="9603275" cy="1049235"/>
          </a:xfrm>
        </p:spPr>
        <p:txBody>
          <a:bodyPr/>
          <a:lstStyle/>
          <a:p>
            <a:r>
              <a:rPr lang="en-CA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15CA2-AD45-46A5-B694-43C24662F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What are some things you need to consider when planning a poster?</a:t>
            </a:r>
          </a:p>
          <a:p>
            <a:endParaRPr lang="en-CA" dirty="0"/>
          </a:p>
          <a:p>
            <a:pPr lvl="1"/>
            <a:r>
              <a:rPr lang="en-CA" dirty="0"/>
              <a:t>Audience – who is your intended/ expected audience</a:t>
            </a:r>
          </a:p>
          <a:p>
            <a:pPr lvl="1"/>
            <a:r>
              <a:rPr lang="en-CA" dirty="0"/>
              <a:t>Style – create on the computer, create by cut-outs, create by drawing</a:t>
            </a:r>
          </a:p>
          <a:p>
            <a:pPr lvl="1"/>
            <a:r>
              <a:rPr lang="en-CA" dirty="0"/>
              <a:t>Materials – what materials do you need to complete it?</a:t>
            </a:r>
          </a:p>
          <a:p>
            <a:pPr lvl="1"/>
            <a:r>
              <a:rPr lang="en-CA" dirty="0"/>
              <a:t>Content – what content do you want to include?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384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7EFFF-E86A-47A6-925D-C0003B15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C0504-F373-43CD-A171-BAB1786E3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What are some things you need to consider when making the poster?</a:t>
            </a:r>
          </a:p>
          <a:p>
            <a:endParaRPr lang="en-CA" dirty="0"/>
          </a:p>
          <a:p>
            <a:pPr lvl="1"/>
            <a:r>
              <a:rPr lang="en-CA" dirty="0"/>
              <a:t>Appeal – Organization, Clarity, Color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Text – appropriate for the situation (I suggest Times Roman), large enough to read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Graphics – attractive, large enough, clear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5140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4E452-8E0E-4286-A9CB-F3AAD7850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Assessing your poster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67713-577E-47F0-B7BA-99F0D82AD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37" y="1993777"/>
            <a:ext cx="5257801" cy="4143021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sz="2400" dirty="0"/>
              <a:t>Would you stop to look at this poster at a poster session? </a:t>
            </a:r>
          </a:p>
          <a:p>
            <a:pPr marL="457200" indent="-457200">
              <a:buFont typeface="+mj-lt"/>
              <a:buAutoNum type="arabicPeriod"/>
            </a:pPr>
            <a:endParaRPr lang="en-CA" sz="2400" dirty="0"/>
          </a:p>
          <a:p>
            <a:pPr marL="457200" indent="-457200">
              <a:buFont typeface="+mj-lt"/>
              <a:buAutoNum type="arabicPeriod"/>
            </a:pPr>
            <a:r>
              <a:rPr lang="en-CA" sz="2400" dirty="0"/>
              <a:t>Is the title short and attention grabbing? </a:t>
            </a:r>
          </a:p>
          <a:p>
            <a:pPr marL="457200" indent="-457200">
              <a:buFont typeface="+mj-lt"/>
              <a:buAutoNum type="arabicPeriod"/>
            </a:pPr>
            <a:endParaRPr lang="en-CA" sz="2400" dirty="0"/>
          </a:p>
          <a:p>
            <a:pPr marL="457200" indent="-457200">
              <a:buFont typeface="+mj-lt"/>
              <a:buAutoNum type="arabicPeriod"/>
            </a:pPr>
            <a:r>
              <a:rPr lang="en-CA" sz="2400" dirty="0"/>
              <a:t>Is the subject matter clear? </a:t>
            </a:r>
          </a:p>
          <a:p>
            <a:pPr marL="457200" indent="-457200">
              <a:buFont typeface="+mj-lt"/>
              <a:buAutoNum type="arabicPeriod"/>
            </a:pPr>
            <a:endParaRPr lang="en-CA" sz="2400" dirty="0"/>
          </a:p>
          <a:p>
            <a:pPr marL="457200" indent="-457200">
              <a:buFont typeface="+mj-lt"/>
              <a:buAutoNum type="arabicPeriod"/>
            </a:pPr>
            <a:r>
              <a:rPr lang="en-CA" sz="2400" dirty="0"/>
              <a:t>Is the layout visually appealing and does it guide the audience?</a:t>
            </a:r>
          </a:p>
          <a:p>
            <a:pPr marL="457200" indent="-457200">
              <a:buFont typeface="+mj-lt"/>
              <a:buAutoNum type="arabicPeriod"/>
            </a:pPr>
            <a:endParaRPr lang="en-CA" sz="2400" dirty="0"/>
          </a:p>
          <a:p>
            <a:pPr marL="457200" indent="-457200">
              <a:buFont typeface="+mj-lt"/>
              <a:buAutoNum type="arabicPeriod"/>
            </a:pPr>
            <a:r>
              <a:rPr lang="en-CA" sz="2400" dirty="0"/>
              <a:t>Is the poster well organised? </a:t>
            </a:r>
          </a:p>
          <a:p>
            <a:pPr marL="457200" indent="-457200">
              <a:buFont typeface="+mj-lt"/>
              <a:buAutoNum type="arabicPeriod"/>
            </a:pPr>
            <a:endParaRPr lang="en-CA" sz="2400" dirty="0"/>
          </a:p>
          <a:p>
            <a:pPr marL="457200" indent="-457200">
              <a:buFont typeface="+mj-lt"/>
              <a:buAutoNum type="arabicPeriod"/>
            </a:pPr>
            <a:r>
              <a:rPr lang="en-CA" sz="2400" dirty="0"/>
              <a:t>Is the poster easy to scan-read? </a:t>
            </a: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DA58BD-07F8-4685-A0B4-438634BE15E2}"/>
              </a:ext>
            </a:extLst>
          </p:cNvPr>
          <p:cNvSpPr txBox="1">
            <a:spLocks/>
          </p:cNvSpPr>
          <p:nvPr/>
        </p:nvSpPr>
        <p:spPr>
          <a:xfrm>
            <a:off x="6941592" y="1790700"/>
            <a:ext cx="4532362" cy="43815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7"/>
            </a:pPr>
            <a:endParaRPr lang="en-CA" sz="1300" dirty="0"/>
          </a:p>
          <a:p>
            <a:pPr marL="342900" indent="-342900">
              <a:buFont typeface="+mj-lt"/>
              <a:buAutoNum type="arabicPeriod" startAt="7"/>
            </a:pPr>
            <a:r>
              <a:rPr lang="en-CA" sz="1500" dirty="0"/>
              <a:t>Can you find relevant information easily? </a:t>
            </a:r>
          </a:p>
          <a:p>
            <a:pPr marL="342900" indent="-342900">
              <a:buFont typeface="+mj-lt"/>
              <a:buAutoNum type="arabicPeriod" startAt="7"/>
            </a:pPr>
            <a:endParaRPr lang="en-CA" sz="1500" dirty="0"/>
          </a:p>
          <a:p>
            <a:pPr marL="342900" indent="-342900">
              <a:buFont typeface="+mj-lt"/>
              <a:buAutoNum type="arabicPeriod" startAt="7"/>
            </a:pPr>
            <a:r>
              <a:rPr lang="en-CA" sz="1500" dirty="0"/>
              <a:t>Is the text legible (font, size, colour and spacing)? </a:t>
            </a:r>
          </a:p>
          <a:p>
            <a:pPr marL="342900" indent="-342900">
              <a:buFont typeface="+mj-lt"/>
              <a:buAutoNum type="arabicPeriod" startAt="7"/>
            </a:pPr>
            <a:endParaRPr lang="en-CA" sz="1500" dirty="0"/>
          </a:p>
          <a:p>
            <a:pPr marL="342900" indent="-342900">
              <a:buFont typeface="+mj-lt"/>
              <a:buAutoNum type="arabicPeriod" startAt="7"/>
            </a:pPr>
            <a:r>
              <a:rPr lang="en-CA" sz="1500" dirty="0"/>
              <a:t>Is there too much/little data? </a:t>
            </a:r>
          </a:p>
          <a:p>
            <a:pPr marL="342900" indent="-342900">
              <a:buFont typeface="+mj-lt"/>
              <a:buAutoNum type="arabicPeriod" startAt="7"/>
            </a:pPr>
            <a:endParaRPr lang="en-CA" sz="1500" dirty="0"/>
          </a:p>
          <a:p>
            <a:pPr marL="342900" indent="-342900">
              <a:buFont typeface="+mj-lt"/>
              <a:buAutoNum type="arabicPeriod" startAt="7"/>
            </a:pPr>
            <a:r>
              <a:rPr lang="en-CA" sz="1500" dirty="0"/>
              <a:t>Are the key graphics large enough to be seen from 3 meters away?</a:t>
            </a:r>
          </a:p>
          <a:p>
            <a:pPr marL="342900" indent="-342900">
              <a:buFont typeface="+mj-lt"/>
              <a:buAutoNum type="arabicPeriod" startAt="7"/>
            </a:pPr>
            <a:endParaRPr lang="en-CA" sz="1500" dirty="0"/>
          </a:p>
          <a:p>
            <a:pPr marL="342900" indent="-342900">
              <a:buFont typeface="+mj-lt"/>
              <a:buAutoNum type="arabicPeriod" startAt="7"/>
            </a:pPr>
            <a:r>
              <a:rPr lang="en-CA" sz="1500" dirty="0"/>
              <a:t>Are the graphics attractive, relevant and appropriate?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sz="1300" dirty="0"/>
          </a:p>
          <a:p>
            <a:endParaRPr lang="en-CA" sz="1300" dirty="0"/>
          </a:p>
          <a:p>
            <a:endParaRPr lang="en-CA" sz="1300" dirty="0"/>
          </a:p>
          <a:p>
            <a:endParaRPr lang="en-CA" sz="1300" dirty="0"/>
          </a:p>
          <a:p>
            <a:endParaRPr lang="en-CA" sz="1300" dirty="0"/>
          </a:p>
          <a:p>
            <a:endParaRPr lang="en-CA" sz="1300" dirty="0"/>
          </a:p>
        </p:txBody>
      </p:sp>
    </p:spTree>
    <p:extLst>
      <p:ext uri="{BB962C8B-B14F-4D97-AF65-F5344CB8AC3E}">
        <p14:creationId xmlns:p14="http://schemas.microsoft.com/office/powerpoint/2010/main" val="1141724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0E320-ABE2-4450-9D1C-97347207FA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Assessing posters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624E9F7-940B-4707-A2DB-8F18DB5801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9522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28C9B-4537-451B-AF8B-BB5D9CEE9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Assessing sample posters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5811C-C151-46B4-9472-3C30CDB15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 descr="Image result for rate it">
            <a:extLst>
              <a:ext uri="{FF2B5EF4-FFF2-40B4-BE49-F238E27FC236}">
                <a16:creationId xmlns:a16="http://schemas.microsoft.com/office/drawing/2014/main" id="{098C4133-81FB-483C-8A54-A2590A37C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32" y="1588008"/>
            <a:ext cx="4480560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13320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7</TotalTime>
  <Words>419</Words>
  <Application>Microsoft Office PowerPoint</Application>
  <PresentationFormat>Widescreen</PresentationFormat>
  <Paragraphs>76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Franklin Gothic Book</vt:lpstr>
      <vt:lpstr>Crop</vt:lpstr>
      <vt:lpstr>The poster</vt:lpstr>
      <vt:lpstr>Poster Presentation Setting</vt:lpstr>
      <vt:lpstr>Why a poster presentation?</vt:lpstr>
      <vt:lpstr>What do you do?</vt:lpstr>
      <vt:lpstr>Getting started</vt:lpstr>
      <vt:lpstr>PowerPoint Presentation</vt:lpstr>
      <vt:lpstr>Assessing your poster</vt:lpstr>
      <vt:lpstr>Assessing posters</vt:lpstr>
      <vt:lpstr>Assessing sample posters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Task</vt:lpstr>
      <vt:lpstr>Poster presentation templates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poster</dc:title>
  <dc:creator>George Whitehead</dc:creator>
  <cp:lastModifiedBy>Reviewer</cp:lastModifiedBy>
  <cp:revision>5</cp:revision>
  <dcterms:created xsi:type="dcterms:W3CDTF">2018-05-14T16:32:41Z</dcterms:created>
  <dcterms:modified xsi:type="dcterms:W3CDTF">2023-05-31T09:29:56Z</dcterms:modified>
</cp:coreProperties>
</file>