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96" r:id="rId4"/>
    <p:sldId id="297" r:id="rId5"/>
    <p:sldId id="298" r:id="rId6"/>
    <p:sldId id="299" r:id="rId7"/>
    <p:sldId id="295" r:id="rId8"/>
    <p:sldId id="293" r:id="rId9"/>
    <p:sldId id="267" r:id="rId10"/>
    <p:sldId id="259" r:id="rId11"/>
    <p:sldId id="260" r:id="rId12"/>
    <p:sldId id="262" r:id="rId13"/>
    <p:sldId id="269" r:id="rId14"/>
    <p:sldId id="25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9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8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90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7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9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8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1E6B-4167-44FE-B938-72F6A1EAB332}" type="datetimeFigureOut">
              <a:rPr lang="en-CA" smtClean="0"/>
              <a:t>2022-10-20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8AA3A6-3103-474F-8901-CB63D1F1859E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gwhitehead.weebly.com/" TargetMode="External"/><Relationship Id="rId2" Type="http://schemas.openxmlformats.org/officeDocument/2006/relationships/hyperlink" Target="http://suwonunivenglishian.weebl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hpark.com/" TargetMode="External"/><Relationship Id="rId2" Type="http://schemas.openxmlformats.org/officeDocument/2006/relationships/hyperlink" Target="http://www.sdkrashe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tthornbur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31C8-A2F3-4131-BD44-EC05152B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106" y="785365"/>
            <a:ext cx="8637073" cy="2541431"/>
          </a:xfrm>
        </p:spPr>
        <p:txBody>
          <a:bodyPr/>
          <a:lstStyle/>
          <a:p>
            <a:r>
              <a:rPr lang="en-CA" dirty="0"/>
              <a:t>The Metaverse &amp; Personal website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1046B-0ABF-46CC-AF33-34FCFAA9E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Creating &amp; Managing Online spaces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79280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35FA-379D-4090-AEEC-8573723D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are going to do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8D26-2255-4201-A64D-C60A8EF2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Visit some sample sites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Sign-up and sign-in</a:t>
            </a:r>
          </a:p>
          <a:p>
            <a:r>
              <a:rPr lang="en-CA" dirty="0"/>
              <a:t>Select a theme and layout that suits your tastes and needs</a:t>
            </a:r>
          </a:p>
          <a:p>
            <a:r>
              <a:rPr lang="en-CA" dirty="0"/>
              <a:t>Learn how to create and maintain pages</a:t>
            </a:r>
          </a:p>
          <a:p>
            <a:r>
              <a:rPr lang="en-CA" dirty="0"/>
              <a:t>Learn how to add and delete files, videos, pictures etc.</a:t>
            </a:r>
          </a:p>
          <a:p>
            <a:r>
              <a:rPr lang="en-CA" dirty="0"/>
              <a:t>Learn how to add and use a blog page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02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9C89-78CF-4A85-9844-5477B27C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E9DC-9B71-4F64-B59C-14EAE560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http://suwonunivenglishian.weebly.com/</a:t>
            </a:r>
            <a:endParaRPr lang="en-CA" dirty="0"/>
          </a:p>
          <a:p>
            <a:r>
              <a:rPr lang="en-CA" dirty="0">
                <a:hlinkClick r:id="rId3"/>
              </a:rPr>
              <a:t>http://profgwhitehead.weebly.com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46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EBB3-3C72-4314-A5FF-EF502C24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 to a good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2F36-E57D-41C2-89C7-B0535449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90914"/>
            <a:ext cx="9601200" cy="4240635"/>
          </a:xfrm>
        </p:spPr>
        <p:txBody>
          <a:bodyPr>
            <a:normAutofit fontScale="62500" lnSpcReduction="20000"/>
          </a:bodyPr>
          <a:lstStyle/>
          <a:p>
            <a:endParaRPr lang="en-CA" dirty="0"/>
          </a:p>
          <a:p>
            <a:r>
              <a:rPr lang="en-CA" dirty="0"/>
              <a:t>Make sure it attractive to visitors </a:t>
            </a:r>
          </a:p>
          <a:p>
            <a:pPr lvl="1"/>
            <a:r>
              <a:rPr lang="en-CA" dirty="0"/>
              <a:t>Make it look clean &amp; Keep it that way</a:t>
            </a:r>
          </a:p>
          <a:p>
            <a:pPr lvl="1"/>
            <a:r>
              <a:rPr lang="en-CA" dirty="0"/>
              <a:t>Keep a consistent layout</a:t>
            </a:r>
          </a:p>
          <a:p>
            <a:pPr lvl="1"/>
            <a:r>
              <a:rPr lang="en-CA" dirty="0"/>
              <a:t>Use pictures to make it visually appealing</a:t>
            </a:r>
          </a:p>
          <a:p>
            <a:pPr lvl="1"/>
            <a:r>
              <a:rPr lang="en-CA" dirty="0"/>
              <a:t>Choose a nice, easy to read font</a:t>
            </a:r>
          </a:p>
          <a:p>
            <a:pPr lvl="1"/>
            <a:r>
              <a:rPr lang="en-CA" dirty="0"/>
              <a:t>Use color (but not too much)</a:t>
            </a:r>
          </a:p>
          <a:p>
            <a:pPr lvl="1"/>
            <a:r>
              <a:rPr lang="en-CA" dirty="0"/>
              <a:t>Interesting/ useful content</a:t>
            </a:r>
          </a:p>
          <a:p>
            <a:pPr lvl="1"/>
            <a:endParaRPr lang="en-CA" dirty="0"/>
          </a:p>
          <a:p>
            <a:r>
              <a:rPr lang="en-CA" dirty="0"/>
              <a:t>Make sure it is user friendly </a:t>
            </a:r>
          </a:p>
          <a:p>
            <a:pPr lvl="1"/>
            <a:r>
              <a:rPr lang="en-CA" dirty="0"/>
              <a:t>Easy for visitors to navigate and find what they are looking for</a:t>
            </a:r>
          </a:p>
          <a:p>
            <a:pPr lvl="1"/>
            <a:endParaRPr lang="en-CA" dirty="0"/>
          </a:p>
          <a:p>
            <a:r>
              <a:rPr lang="en-CA" dirty="0"/>
              <a:t>Make sure the content you are presenting is accurate</a:t>
            </a:r>
          </a:p>
          <a:p>
            <a:pPr lvl="1"/>
            <a:r>
              <a:rPr lang="en-CA" dirty="0"/>
              <a:t>Spelling and grammar</a:t>
            </a:r>
          </a:p>
          <a:p>
            <a:pPr lvl="1"/>
            <a:r>
              <a:rPr lang="en-CA" dirty="0"/>
              <a:t>Lesson content</a:t>
            </a:r>
          </a:p>
          <a:p>
            <a:pPr lvl="1"/>
            <a:r>
              <a:rPr lang="en-CA" dirty="0"/>
              <a:t>Additional content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310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7350-3D36-4B18-B998-027FEDF8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6447-6E6E-43F2-B8FC-CD129A01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Also consider your own privacy</a:t>
            </a:r>
          </a:p>
          <a:p>
            <a:endParaRPr lang="en-CA" dirty="0"/>
          </a:p>
          <a:p>
            <a:r>
              <a:rPr lang="en-CA" dirty="0"/>
              <a:t>Do not post things that you do not wish to be shared</a:t>
            </a:r>
          </a:p>
          <a:p>
            <a:endParaRPr lang="en-CA" dirty="0"/>
          </a:p>
          <a:p>
            <a:r>
              <a:rPr lang="en-CA" dirty="0"/>
              <a:t>There are a lot of people out there who may steal things from your site if you let them</a:t>
            </a:r>
          </a:p>
          <a:p>
            <a:endParaRPr lang="en-CA" dirty="0"/>
          </a:p>
          <a:p>
            <a:r>
              <a:rPr lang="en-CA" dirty="0"/>
              <a:t>Be very careful of personal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8280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EDB1-43EC-487A-AC96-DD217E01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www.weebly.com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393-8EB0-4823-ABF2-32ADBC9F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20797-2B8C-43ED-808F-4E99328A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3419" b="4465"/>
          <a:stretch/>
        </p:blipFill>
        <p:spPr>
          <a:xfrm>
            <a:off x="1673604" y="1769029"/>
            <a:ext cx="9299196" cy="48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2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Create a new page</a:t>
            </a:r>
          </a:p>
          <a:p>
            <a:pPr lvl="1"/>
            <a:r>
              <a:rPr lang="en-US" dirty="0"/>
              <a:t>Call it practice</a:t>
            </a:r>
          </a:p>
          <a:p>
            <a:pPr lvl="1"/>
            <a:r>
              <a:rPr lang="en-US" dirty="0"/>
              <a:t>Add a </a:t>
            </a:r>
            <a:r>
              <a:rPr lang="en-US" dirty="0" err="1"/>
              <a:t>youtube</a:t>
            </a:r>
            <a:r>
              <a:rPr lang="en-US" dirty="0"/>
              <a:t> video of your choice</a:t>
            </a:r>
          </a:p>
          <a:p>
            <a:pPr lvl="1"/>
            <a:r>
              <a:rPr lang="en-US" dirty="0"/>
              <a:t>Add a file of your choice</a:t>
            </a:r>
          </a:p>
          <a:p>
            <a:pPr lvl="1"/>
            <a:r>
              <a:rPr lang="en-US" dirty="0"/>
              <a:t>Add an image</a:t>
            </a:r>
          </a:p>
          <a:p>
            <a:pPr lvl="1"/>
            <a:r>
              <a:rPr lang="en-US" dirty="0"/>
              <a:t>Add a title and text box with content of your choice</a:t>
            </a:r>
          </a:p>
          <a:p>
            <a:pPr lvl="1"/>
            <a:r>
              <a:rPr lang="en-US" dirty="0"/>
              <a:t>Add a button that links to hufs.ac.kr</a:t>
            </a:r>
          </a:p>
          <a:p>
            <a:r>
              <a:rPr lang="en-US" dirty="0"/>
              <a:t>Create a Blog page</a:t>
            </a:r>
          </a:p>
          <a:p>
            <a:pPr lvl="1"/>
            <a:r>
              <a:rPr lang="en-US" dirty="0"/>
              <a:t>Enter 1 blog post</a:t>
            </a:r>
          </a:p>
          <a:p>
            <a:pPr lvl="1"/>
            <a:r>
              <a:rPr lang="en-US" dirty="0"/>
              <a:t>Add an image</a:t>
            </a:r>
          </a:p>
          <a:p>
            <a:pPr lvl="1"/>
            <a:r>
              <a:rPr lang="en-US" dirty="0"/>
              <a:t>Add some text</a:t>
            </a:r>
          </a:p>
          <a:p>
            <a:r>
              <a:rPr lang="en-US" dirty="0"/>
              <a:t>Share your site</a:t>
            </a:r>
          </a:p>
          <a:p>
            <a:r>
              <a:rPr lang="en-US" dirty="0"/>
              <a:t>Browse others sites</a:t>
            </a:r>
          </a:p>
        </p:txBody>
      </p:sp>
    </p:spTree>
    <p:extLst>
      <p:ext uri="{BB962C8B-B14F-4D97-AF65-F5344CB8AC3E}">
        <p14:creationId xmlns:p14="http://schemas.microsoft.com/office/powerpoint/2010/main" val="26650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51638-24A2-EADB-A756-E428D5E17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metaverse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E5CC7D-3EB5-4E38-10C5-F2740B177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classroom of the future?</a:t>
            </a:r>
          </a:p>
        </p:txBody>
      </p:sp>
    </p:spTree>
    <p:extLst>
      <p:ext uri="{BB962C8B-B14F-4D97-AF65-F5344CB8AC3E}">
        <p14:creationId xmlns:p14="http://schemas.microsoft.com/office/powerpoint/2010/main" val="28792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0880-19A2-473B-817F-F85A49B8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4C87-B09F-6694-B655-65481730B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technology has advanced new environments have arisen for teaching and learning</a:t>
            </a:r>
          </a:p>
          <a:p>
            <a:r>
              <a:rPr lang="en-US" dirty="0"/>
              <a:t>When Covid hit the world, education was required to turn to online platforms</a:t>
            </a:r>
          </a:p>
          <a:p>
            <a:r>
              <a:rPr lang="en-US" dirty="0"/>
              <a:t>Many people used video conferencing tools such as Zoom, Webex, and MS Teams</a:t>
            </a:r>
          </a:p>
          <a:p>
            <a:r>
              <a:rPr lang="en-US" dirty="0"/>
              <a:t>However, the future of educational environments may be the metaverse and even more so a 4d metaverse </a:t>
            </a:r>
          </a:p>
        </p:txBody>
      </p:sp>
    </p:spTree>
    <p:extLst>
      <p:ext uri="{BB962C8B-B14F-4D97-AF65-F5344CB8AC3E}">
        <p14:creationId xmlns:p14="http://schemas.microsoft.com/office/powerpoint/2010/main" val="71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50AA-1D34-F637-5B7A-9882E1B1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53" y="835762"/>
            <a:ext cx="5973267" cy="1049235"/>
          </a:xfrm>
        </p:spPr>
        <p:txBody>
          <a:bodyPr>
            <a:normAutofit/>
          </a:bodyPr>
          <a:lstStyle/>
          <a:p>
            <a:r>
              <a:rPr lang="en-US" dirty="0"/>
              <a:t>People these days are immersed in the metaverse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1B2D-F71A-C848-DCB4-E9196197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Watch Clip: Sneaky Stripes (Minecraft Gameplay) - Zebra Gamer | Prime Video">
            <a:extLst>
              <a:ext uri="{FF2B5EF4-FFF2-40B4-BE49-F238E27FC236}">
                <a16:creationId xmlns:a16="http://schemas.microsoft.com/office/drawing/2014/main" id="{37926B72-D234-C579-0D3D-9548B73E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75" y="191763"/>
            <a:ext cx="4498846" cy="25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blox (2020) - Gameplay (PC HD) [1080p60FPS] - YouTube">
            <a:extLst>
              <a:ext uri="{FF2B5EF4-FFF2-40B4-BE49-F238E27FC236}">
                <a16:creationId xmlns:a16="http://schemas.microsoft.com/office/drawing/2014/main" id="{AEEF0341-3224-AA6A-F5D7-7C00B52A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9" y="2286076"/>
            <a:ext cx="6274680" cy="35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Sandbox Game: How to pass the Metaverse Guide Alpha Quest? - Gameign">
            <a:extLst>
              <a:ext uri="{FF2B5EF4-FFF2-40B4-BE49-F238E27FC236}">
                <a16:creationId xmlns:a16="http://schemas.microsoft.com/office/drawing/2014/main" id="{000AAC21-06BA-494C-C80D-83AC0373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3429000"/>
            <a:ext cx="4610201" cy="25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7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97AD-FF97-59C6-584E-B3111C39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NeueHaas"/>
              </a:rPr>
              <a:t>Meta is desperately trying to make the metaverse happen</a:t>
            </a:r>
            <a:br>
              <a:rPr lang="en-US" b="1" i="0" dirty="0">
                <a:solidFill>
                  <a:srgbClr val="FFFFFF"/>
                </a:solidFill>
                <a:effectLst/>
                <a:latin typeface="NeueHaa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E40F-7700-6324-0E4A-F23A183F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eta is desperately trying to make the metaverse happen | MIT Technology  Review">
            <a:extLst>
              <a:ext uri="{FF2B5EF4-FFF2-40B4-BE49-F238E27FC236}">
                <a16:creationId xmlns:a16="http://schemas.microsoft.com/office/drawing/2014/main" id="{3E26E17E-1CA2-C0EB-9ED3-7A0A3A2C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8" y="1853754"/>
            <a:ext cx="6865864" cy="38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Oculus Quest 2 — Advanced All-in-One Virtual Reality Headset —  64 GB (UK Model) : Video Games">
            <a:extLst>
              <a:ext uri="{FF2B5EF4-FFF2-40B4-BE49-F238E27FC236}">
                <a16:creationId xmlns:a16="http://schemas.microsoft.com/office/drawing/2014/main" id="{A47AD014-DB01-E2DC-E3BA-6563AA75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8" y="1953159"/>
            <a:ext cx="3310128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7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51638-24A2-EADB-A756-E428D5E17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Playing around with the metaverse for classroom purposes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E5CC7D-3EB5-4E38-10C5-F2740B177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Framevr</a:t>
            </a:r>
            <a:r>
              <a:rPr lang="en-US"/>
              <a:t>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9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7577-1134-A1F2-D41F-6E610107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Framevr.io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C239-E601-D101-E4B7-DD46D673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FC4C3-2046-97EC-39BC-0A4978AF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0" b="5600"/>
          <a:stretch/>
        </p:blipFill>
        <p:spPr>
          <a:xfrm>
            <a:off x="2531058" y="1546608"/>
            <a:ext cx="7447331" cy="4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313-749C-48CE-83B6-63E972E9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8AD8-8CB7-401C-B674-9C9A829A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Personal Websites</a:t>
            </a:r>
          </a:p>
          <a:p>
            <a:pPr lvl="1"/>
            <a:r>
              <a:rPr lang="en-US" i="0" dirty="0">
                <a:hlinkClick r:id="rId2"/>
              </a:rPr>
              <a:t>www.sdkrashen.com/</a:t>
            </a:r>
          </a:p>
          <a:p>
            <a:pPr lvl="1"/>
            <a:r>
              <a:rPr lang="en-US" i="0" dirty="0">
                <a:hlinkClick r:id="rId3"/>
              </a:rPr>
              <a:t>www.finchpark.com/</a:t>
            </a:r>
          </a:p>
          <a:p>
            <a:pPr lvl="1"/>
            <a:r>
              <a:rPr lang="en-CA" dirty="0">
                <a:hlinkClick r:id="rId4"/>
              </a:rPr>
              <a:t>http://www.scottthornbury.com/</a:t>
            </a: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1035-8A1E-4EE9-8EEC-721D8080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ABC4-6B57-4037-AC58-DCBF5A17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What are the benefits of having a professional website?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94905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</TotalTime>
  <Words>424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NeueHaas</vt:lpstr>
      <vt:lpstr>Arial</vt:lpstr>
      <vt:lpstr>Gill Sans MT</vt:lpstr>
      <vt:lpstr>Gallery</vt:lpstr>
      <vt:lpstr>The Metaverse &amp; Personal website </vt:lpstr>
      <vt:lpstr>The metaverse</vt:lpstr>
      <vt:lpstr>The future of education</vt:lpstr>
      <vt:lpstr>People these days are immersed in the metaverse</vt:lpstr>
      <vt:lpstr>Meta is desperately trying to make the metaverse happen </vt:lpstr>
      <vt:lpstr>Playing around with the metaverse for classroom purposes</vt:lpstr>
      <vt:lpstr>Framevr.io</vt:lpstr>
      <vt:lpstr>PowerPoint Presentation</vt:lpstr>
      <vt:lpstr>Thinking…</vt:lpstr>
      <vt:lpstr>What we are going to do today</vt:lpstr>
      <vt:lpstr>Sample sites</vt:lpstr>
      <vt:lpstr>Key points to a good website</vt:lpstr>
      <vt:lpstr>Important!</vt:lpstr>
      <vt:lpstr>www.weebly.com</vt:lpstr>
      <vt:lpstr>Today’s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website</dc:title>
  <dc:creator>Reviewer</dc:creator>
  <cp:lastModifiedBy>Reviewer</cp:lastModifiedBy>
  <cp:revision>7</cp:revision>
  <dcterms:created xsi:type="dcterms:W3CDTF">2020-03-22T06:04:29Z</dcterms:created>
  <dcterms:modified xsi:type="dcterms:W3CDTF">2022-10-20T09:17:55Z</dcterms:modified>
</cp:coreProperties>
</file>