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1" r:id="rId6"/>
    <p:sldId id="260" r:id="rId7"/>
    <p:sldId id="26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110" d="100"/>
          <a:sy n="110" d="100"/>
        </p:scale>
        <p:origin x="-1644"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1" name="Rectangle 20"/>
          <p:cNvSpPr/>
          <p:nvPr/>
        </p:nvSpPr>
        <p:spPr>
          <a:xfrm>
            <a:off x="428596" y="6"/>
            <a:ext cx="8286808" cy="6857997"/>
          </a:xfrm>
          <a:prstGeom prst="rect">
            <a:avLst/>
          </a:prstGeom>
          <a:solidFill>
            <a:srgbClr val="FFFFFF">
              <a:alpha val="30196"/>
            </a:srgbClr>
          </a:solidFill>
          <a:ln w="15875" cap="sq"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ko-KR" altLang="en-US"/>
          </a:p>
        </p:txBody>
      </p:sp>
      <p:sp>
        <p:nvSpPr>
          <p:cNvPr id="2" name="Title 1"/>
          <p:cNvSpPr>
            <a:spLocks noGrp="1"/>
          </p:cNvSpPr>
          <p:nvPr>
            <p:ph type="ctrTitle"/>
          </p:nvPr>
        </p:nvSpPr>
        <p:spPr>
          <a:xfrm>
            <a:off x="714348" y="2143116"/>
            <a:ext cx="7643866" cy="1500198"/>
          </a:xfrm>
        </p:spPr>
        <p:txBody>
          <a:bodyPr anchor="ctr"/>
          <a:lstStyle>
            <a:lvl1pPr algn="ctr">
              <a:defRPr>
                <a:solidFill>
                  <a:schemeClr val="tx1"/>
                </a:solidFill>
              </a:defRPr>
            </a:lvl1pPr>
          </a:lstStyle>
          <a:p>
            <a:r>
              <a:rPr kumimoji="0" lang="en-US" smtClean="0"/>
              <a:t>Click to edit Master title style</a:t>
            </a:r>
            <a:endParaRPr kumimoji="0" lang="en-US"/>
          </a:p>
        </p:txBody>
      </p:sp>
      <p:sp>
        <p:nvSpPr>
          <p:cNvPr id="3" name="Subtitle 2"/>
          <p:cNvSpPr>
            <a:spLocks noGrp="1"/>
          </p:cNvSpPr>
          <p:nvPr>
            <p:ph type="subTitle" idx="1"/>
          </p:nvPr>
        </p:nvSpPr>
        <p:spPr>
          <a:xfrm>
            <a:off x="785786" y="3786190"/>
            <a:ext cx="7500990" cy="857256"/>
          </a:xfrm>
        </p:spPr>
        <p:txBody>
          <a:bodyPr anchor="t"/>
          <a:lstStyle>
            <a:lvl1pPr marL="0" indent="0" algn="ctr">
              <a:buNone/>
              <a:defRPr sz="24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fld id="{3F2E80CA-88E7-4B2E-9FAA-6383A382564E}" type="datetimeFigureOut">
              <a:rPr lang="en-US" smtClean="0"/>
              <a:pPr/>
              <a:t>10/1/2015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8D35E4-C5DD-4D50-AD27-533AED78AD06}"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nchor="b"/>
          <a:lstStyle>
            <a:lvl1pPr>
              <a:defRPr b="0"/>
            </a:lvl1p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500175"/>
            <a:ext cx="8229600" cy="4625989"/>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F2E80CA-88E7-4B2E-9FAA-6383A382564E}" type="datetimeFigureOut">
              <a:rPr lang="en-US" smtClean="0"/>
              <a:pPr/>
              <a:t>10/1/2015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8D35E4-C5DD-4D50-AD27-533AED78AD06}" type="slidenum">
              <a:rPr lang="en-US" smtClean="0"/>
              <a:pPr/>
              <a:t>‹#›</a:t>
            </a:fld>
            <a:endParaRPr lang="en-US"/>
          </a:p>
        </p:txBody>
      </p:sp>
      <p:cxnSp>
        <p:nvCxnSpPr>
          <p:cNvPr id="8" name="Straight Connector 7"/>
          <p:cNvCxnSpPr/>
          <p:nvPr/>
        </p:nvCxnSpPr>
        <p:spPr>
          <a:xfrm>
            <a:off x="455646" y="1428736"/>
            <a:ext cx="8215370" cy="1588"/>
          </a:xfrm>
          <a:prstGeom prst="line">
            <a:avLst/>
          </a:prstGeom>
          <a:noFill/>
          <a:ln w="28575" cap="sq" cmpd="sng" algn="ctr">
            <a:solidFill>
              <a:srgbClr val="E49458"/>
            </a:solidFill>
            <a:prstDash val="solid"/>
          </a:ln>
          <a:effectLst>
            <a:outerShdw blurRad="12700" dir="5400000" algn="tl">
              <a:srgbClr val="EBE9ED">
                <a:alpha val="27450"/>
              </a:srgbClr>
            </a:outerShdw>
          </a:effectLst>
          <a:scene3d>
            <a:camera prst="orthographicFront" fov="0">
              <a:rot lat="0" lon="0" rev="0"/>
            </a:camera>
            <a:lightRig rig="soft" dir="t">
              <a:rot lat="0" lon="0" rev="19200000"/>
            </a:lightRig>
          </a:scene3d>
          <a:sp3d prstMaterial="matte">
            <a:bevelT h="88900"/>
            <a:contourClr>
              <a:srgbClr val="E49458">
                <a:tint val="100000"/>
                <a:shade val="100000"/>
                <a:hueMod val="100000"/>
                <a:satMod val="100000"/>
              </a:srgbClr>
            </a:contourClr>
          </a:sp3d>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7643834" y="-15949"/>
            <a:ext cx="1500166" cy="6857997"/>
          </a:xfrm>
          <a:prstGeom prst="rect">
            <a:avLst/>
          </a:prstGeom>
          <a:solidFill>
            <a:srgbClr val="FFFFFF">
              <a:alpha val="30196"/>
            </a:srgbClr>
          </a:solidFill>
          <a:ln w="15875" cap="sq"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ko-KR" altLang="en-US"/>
          </a:p>
        </p:txBody>
      </p:sp>
      <p:sp>
        <p:nvSpPr>
          <p:cNvPr id="2" name="Vertical Title 1"/>
          <p:cNvSpPr>
            <a:spLocks noGrp="1"/>
          </p:cNvSpPr>
          <p:nvPr>
            <p:ph type="title" orient="vert"/>
          </p:nvPr>
        </p:nvSpPr>
        <p:spPr>
          <a:xfrm>
            <a:off x="7643834" y="285728"/>
            <a:ext cx="1214446" cy="6286546"/>
          </a:xfrm>
          <a:noFill/>
        </p:spPr>
        <p:txBody>
          <a:bodyPr vert="eaVert" anchor="b"/>
          <a:lstStyle>
            <a:lvl1pPr algn="ctr">
              <a:defRPr b="0"/>
            </a:lvl1p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571481"/>
            <a:ext cx="7115196" cy="5715044"/>
          </a:xfrm>
        </p:spPr>
        <p:txBody>
          <a:bodyPr vert="eaVert"/>
          <a:lstStyle>
            <a:lvl1pPr>
              <a:defRPr sz="2800"/>
            </a:lvl1pPr>
            <a:lvl2pPr>
              <a:defRPr sz="2400"/>
            </a:lvl2pPr>
            <a:lvl3pPr>
              <a:defRPr sz="2000"/>
            </a:lvl3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F2E80CA-88E7-4B2E-9FAA-6383A382564E}" type="datetimeFigureOut">
              <a:rPr lang="en-US" smtClean="0"/>
              <a:pPr/>
              <a:t>10/1/2015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8D35E4-C5DD-4D50-AD27-533AED78AD0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1"/>
            <a:ext cx="285720" cy="6858000"/>
          </a:xfrm>
          <a:prstGeom prst="rect">
            <a:avLst/>
          </a:prstGeom>
          <a:solidFill>
            <a:srgbClr val="FFFFFF">
              <a:alpha val="30196"/>
            </a:srgbClr>
          </a:solidFill>
          <a:ln w="15875" cap="sq"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ko-KR" altLang="en-US"/>
          </a:p>
        </p:txBody>
      </p:sp>
      <p:sp>
        <p:nvSpPr>
          <p:cNvPr id="3" name="Content Placeholder 2"/>
          <p:cNvSpPr>
            <a:spLocks noGrp="1"/>
          </p:cNvSpPr>
          <p:nvPr>
            <p:ph idx="1"/>
          </p:nvPr>
        </p:nvSpPr>
        <p:spPr/>
        <p:txBody>
          <a:bodyPr/>
          <a:lstStyle>
            <a:lvl1pPr>
              <a:buSzPct val="70000"/>
              <a:buFont typeface="Wingdings"/>
              <a:buChar char=""/>
              <a:defRPr/>
            </a:lvl1pPr>
            <a:lvl2pPr>
              <a:buSzPct val="120000"/>
              <a:defRPr/>
            </a:lvl2pPr>
            <a:lvl3pPr>
              <a:buSzPct val="120000"/>
              <a:defRPr/>
            </a:lvl3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F2E80CA-88E7-4B2E-9FAA-6383A382564E}" type="datetimeFigureOut">
              <a:rPr lang="en-US" smtClean="0"/>
              <a:pPr/>
              <a:t>10/1/2015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8D35E4-C5DD-4D50-AD27-533AED78AD06}" type="slidenum">
              <a:rPr lang="en-US" smtClean="0"/>
              <a:pPr/>
              <a:t>‹#›</a:t>
            </a:fld>
            <a:endParaRPr lang="en-US"/>
          </a:p>
        </p:txBody>
      </p:sp>
      <p:sp>
        <p:nvSpPr>
          <p:cNvPr id="2" name="Title 1"/>
          <p:cNvSpPr>
            <a:spLocks noGrp="1"/>
          </p:cNvSpPr>
          <p:nvPr>
            <p:ph type="title"/>
          </p:nvPr>
        </p:nvSpPr>
        <p:spPr>
          <a:xfrm>
            <a:off x="303475" y="285728"/>
            <a:ext cx="8554805" cy="939784"/>
          </a:xfrm>
        </p:spPr>
        <p:txBody>
          <a:bodyPr/>
          <a:lstStyle>
            <a:lvl1pPr>
              <a:defRPr b="0"/>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9" name="Rectangle 8"/>
          <p:cNvSpPr/>
          <p:nvPr/>
        </p:nvSpPr>
        <p:spPr>
          <a:xfrm>
            <a:off x="0" y="9"/>
            <a:ext cx="456478" cy="6857999"/>
          </a:xfrm>
          <a:prstGeom prst="rect">
            <a:avLst/>
          </a:prstGeom>
          <a:solidFill>
            <a:srgbClr val="FFFFFF">
              <a:alpha val="30196"/>
            </a:srgbClr>
          </a:solidFill>
          <a:ln w="15875" cap="sq"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ko-KR" altLang="en-US"/>
          </a:p>
        </p:txBody>
      </p:sp>
      <p:sp>
        <p:nvSpPr>
          <p:cNvPr id="2" name="Title 1"/>
          <p:cNvSpPr>
            <a:spLocks noGrp="1"/>
          </p:cNvSpPr>
          <p:nvPr>
            <p:ph type="title"/>
          </p:nvPr>
        </p:nvSpPr>
        <p:spPr>
          <a:xfrm>
            <a:off x="500034" y="3071810"/>
            <a:ext cx="7715304" cy="1504952"/>
          </a:xfrm>
        </p:spPr>
        <p:txBody>
          <a:bodyPr anchor="ctr"/>
          <a:lstStyle>
            <a:lvl1pPr algn="l">
              <a:defRPr sz="4000" b="0" cap="all">
                <a:effectLst>
                  <a:outerShdw blurRad="44450" dist="25400" dir="2700000" algn="tl" rotWithShape="0">
                    <a:schemeClr val="bg1">
                      <a:alpha val="51000"/>
                    </a:scheme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00034" y="4500570"/>
            <a:ext cx="7715304" cy="1643064"/>
          </a:xfrm>
        </p:spPr>
        <p:txBody>
          <a:bodyPr anchor="t"/>
          <a:lstStyle>
            <a:lvl1pPr marL="0" indent="0">
              <a:buNone/>
              <a:defRPr sz="2000">
                <a:solidFill>
                  <a:schemeClr val="tx2"/>
                </a:solidFill>
              </a:defRPr>
            </a:lvl1pPr>
            <a:lvl2pPr marL="457200" indent="0">
              <a:buNone/>
              <a:defRPr sz="1800">
                <a:solidFill>
                  <a:schemeClr val="tx2"/>
                </a:solidFill>
              </a:defRPr>
            </a:lvl2pPr>
            <a:lvl3pPr marL="914400" indent="0">
              <a:buNone/>
              <a:defRPr sz="1600">
                <a:solidFill>
                  <a:schemeClr val="tx2"/>
                </a:solidFill>
              </a:defRPr>
            </a:lvl3pPr>
            <a:lvl4pPr marL="1371600" indent="0">
              <a:buNone/>
              <a:defRPr sz="1400">
                <a:solidFill>
                  <a:schemeClr val="tx2"/>
                </a:solidFill>
              </a:defRPr>
            </a:lvl4pPr>
            <a:lvl5pPr marL="1828800" indent="0">
              <a:buNone/>
              <a:defRPr sz="1400">
                <a:solidFill>
                  <a:schemeClr val="tx2"/>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8D35E4-C5DD-4D50-AD27-533AED78AD06}" type="slidenum">
              <a:rPr lang="en-US" smtClean="0"/>
              <a:pPr/>
              <a:t>‹#›</a:t>
            </a:fld>
            <a:endParaRPr lang="en-US"/>
          </a:p>
        </p:txBody>
      </p:sp>
      <p:cxnSp>
        <p:nvCxnSpPr>
          <p:cNvPr id="16" name="Straight Connector 15"/>
          <p:cNvCxnSpPr/>
          <p:nvPr/>
        </p:nvCxnSpPr>
        <p:spPr>
          <a:xfrm>
            <a:off x="500034" y="4429132"/>
            <a:ext cx="7715304" cy="1588"/>
          </a:xfrm>
          <a:prstGeom prst="line">
            <a:avLst/>
          </a:prstGeom>
        </p:spPr>
        <p:style>
          <a:lnRef idx="3">
            <a:schemeClr val="accent1"/>
          </a:lnRef>
          <a:fillRef idx="0">
            <a:schemeClr val="accent1"/>
          </a:fillRef>
          <a:effectRef idx="2">
            <a:schemeClr val="accent1"/>
          </a:effectRef>
          <a:fontRef idx="minor">
            <a:schemeClr val="tx1"/>
          </a:fontRef>
        </p:style>
      </p:cxnSp>
      <p:sp>
        <p:nvSpPr>
          <p:cNvPr id="8" name="Date Placeholder 7"/>
          <p:cNvSpPr>
            <a:spLocks noGrp="1"/>
          </p:cNvSpPr>
          <p:nvPr>
            <p:ph type="dt" sz="half" idx="13"/>
          </p:nvPr>
        </p:nvSpPr>
        <p:spPr/>
        <p:txBody>
          <a:bodyPr/>
          <a:lstStyle/>
          <a:p>
            <a:fld id="{3F2E80CA-88E7-4B2E-9FAA-6383A382564E}" type="datetimeFigureOut">
              <a:rPr lang="en-US" smtClean="0"/>
              <a:pPr/>
              <a:t>10/1/2015</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p:nvPr/>
        </p:nvSpPr>
        <p:spPr>
          <a:xfrm>
            <a:off x="0" y="285728"/>
            <a:ext cx="9144032" cy="1143010"/>
          </a:xfrm>
          <a:prstGeom prst="rect">
            <a:avLst/>
          </a:prstGeom>
          <a:solidFill>
            <a:srgbClr val="FFFFFF">
              <a:alpha val="30196"/>
            </a:srgbClr>
          </a:solidFill>
          <a:ln w="15875" cap="sq"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ko-KR" altLang="en-US"/>
          </a:p>
        </p:txBody>
      </p:sp>
      <p:sp>
        <p:nvSpPr>
          <p:cNvPr id="2" name="Title 1"/>
          <p:cNvSpPr>
            <a:spLocks noGrp="1"/>
          </p:cNvSpPr>
          <p:nvPr>
            <p:ph type="title"/>
          </p:nvPr>
        </p:nvSpPr>
        <p:spPr/>
        <p:txBody>
          <a:bodyPr/>
          <a:lstStyle>
            <a:lvl1pPr>
              <a:defRPr b="0"/>
            </a:lvl1pPr>
          </a:lstStyle>
          <a:p>
            <a:r>
              <a:rPr kumimoji="0" lang="en-US" smtClean="0"/>
              <a:t>Click to edit Master title style</a:t>
            </a:r>
            <a:endParaRPr kumimoji="0" lang="en-US"/>
          </a:p>
        </p:txBody>
      </p:sp>
      <p:sp>
        <p:nvSpPr>
          <p:cNvPr id="3" name="Content Placeholder 2"/>
          <p:cNvSpPr>
            <a:spLocks noGrp="1"/>
          </p:cNvSpPr>
          <p:nvPr>
            <p:ph sz="half" idx="1"/>
          </p:nvPr>
        </p:nvSpPr>
        <p:spPr bwMode="invGray">
          <a:xfrm>
            <a:off x="785782" y="1643050"/>
            <a:ext cx="3786218" cy="4429156"/>
          </a:xfrm>
          <a:prstGeom prst="roundRect">
            <a:avLst>
              <a:gd name="adj" fmla="val 5345"/>
            </a:avLst>
          </a:prstGeom>
          <a:solidFill>
            <a:schemeClr val="tx2">
              <a:tint val="50000"/>
              <a:alpha val="50000"/>
            </a:schemeClr>
          </a:solidFill>
          <a:effectLst/>
          <a:scene3d>
            <a:camera prst="orthographicFront"/>
            <a:lightRig rig="threePt" dir="t"/>
          </a:scene3d>
          <a:sp3d contourW="12700">
            <a:bevelT/>
            <a:contourClr>
              <a:schemeClr val="bg2"/>
            </a:contourClr>
          </a:sp3d>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bwMode="invGray">
          <a:xfrm>
            <a:off x="4714876" y="1643050"/>
            <a:ext cx="3785616" cy="4429156"/>
          </a:xfrm>
          <a:prstGeom prst="roundRect">
            <a:avLst>
              <a:gd name="adj" fmla="val 6980"/>
            </a:avLst>
          </a:prstGeom>
          <a:solidFill>
            <a:schemeClr val="tx2">
              <a:tint val="75000"/>
              <a:alpha val="50000"/>
            </a:schemeClr>
          </a:solidFill>
          <a:effectLst/>
          <a:scene3d>
            <a:camera prst="orthographicFront"/>
            <a:lightRig rig="threePt" dir="t"/>
          </a:scene3d>
          <a:sp3d contourW="12700">
            <a:bevelT/>
            <a:contourClr>
              <a:schemeClr val="bg2"/>
            </a:contourClr>
          </a:sp3d>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3F2E80CA-88E7-4B2E-9FAA-6383A382564E}" type="datetimeFigureOut">
              <a:rPr lang="en-US" smtClean="0"/>
              <a:pPr/>
              <a:t>10/1/2015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8D35E4-C5DD-4D50-AD27-533AED78AD0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0"/>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3F2E80CA-88E7-4B2E-9FAA-6383A382564E}" type="datetimeFigureOut">
              <a:rPr lang="en-US" smtClean="0"/>
              <a:pPr/>
              <a:t>10/1/2015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F8D35E4-C5DD-4D50-AD27-533AED78AD06}" type="slidenum">
              <a:rPr lang="en-US" smtClean="0"/>
              <a:pPr/>
              <a:t>‹#›</a:t>
            </a:fld>
            <a:endParaRPr lang="en-US"/>
          </a:p>
        </p:txBody>
      </p:sp>
      <p:sp>
        <p:nvSpPr>
          <p:cNvPr id="10" name="Content Placeholder 9"/>
          <p:cNvSpPr>
            <a:spLocks noGrp="1"/>
          </p:cNvSpPr>
          <p:nvPr>
            <p:ph sz="half" idx="2"/>
          </p:nvPr>
        </p:nvSpPr>
        <p:spPr bwMode="invGray">
          <a:xfrm>
            <a:off x="500038" y="1500174"/>
            <a:ext cx="4000529" cy="3786214"/>
          </a:xfrm>
          <a:prstGeom prst="roundRect">
            <a:avLst>
              <a:gd name="adj" fmla="val 5345"/>
            </a:avLst>
          </a:prstGeom>
          <a:gradFill flip="none" rotWithShape="1">
            <a:gsLst>
              <a:gs pos="0">
                <a:schemeClr val="accent1">
                  <a:shade val="75000"/>
                  <a:alpha val="50000"/>
                </a:schemeClr>
              </a:gs>
              <a:gs pos="100000">
                <a:schemeClr val="accent1">
                  <a:shade val="75000"/>
                  <a:tint val="20000"/>
                  <a:alpha val="50000"/>
                </a:schemeClr>
              </a:gs>
            </a:gsLst>
            <a:lin ang="13500000" scaled="1"/>
            <a:tileRect/>
          </a:gradFill>
          <a:effectLst/>
          <a:scene3d>
            <a:camera prst="orthographicFront"/>
            <a:lightRig rig="glow" dir="t">
              <a:rot lat="0" lon="0" rev="4800000"/>
            </a:lightRig>
          </a:scene3d>
          <a:sp3d extrusionH="12700" contourW="12700" prstMaterial="powder">
            <a:bevelT h="12700"/>
            <a:bevelB h="50800"/>
            <a:contourClr>
              <a:schemeClr val="bg2"/>
            </a:contourClr>
          </a:sp3d>
        </p:spPr>
        <p:txBody>
          <a:bodyPr/>
          <a:lstStyle>
            <a:lvl1pPr>
              <a:defRPr sz="2800">
                <a:solidFill>
                  <a:schemeClr val="tx1">
                    <a:tint val="95000"/>
                  </a:schemeClr>
                </a:solidFill>
              </a:defRPr>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 name="Text Placeholder 2"/>
          <p:cNvSpPr>
            <a:spLocks noGrp="1"/>
          </p:cNvSpPr>
          <p:nvPr>
            <p:ph type="body" idx="1"/>
          </p:nvPr>
        </p:nvSpPr>
        <p:spPr bwMode="ltGray">
          <a:xfrm>
            <a:off x="500038" y="5429264"/>
            <a:ext cx="4005072" cy="714380"/>
          </a:xfrm>
          <a:prstGeom prst="roundRect">
            <a:avLst>
              <a:gd name="adj" fmla="val 16667"/>
            </a:avLst>
          </a:prstGeom>
          <a:noFill/>
          <a:ln>
            <a:noFill/>
          </a:ln>
          <a:effectLst/>
        </p:spPr>
        <p:txBody>
          <a:bodyPr anchor="ctr"/>
          <a:lstStyle>
            <a:lvl1pPr marL="0" indent="0" algn="ctr">
              <a:buNone/>
              <a:defRPr sz="2400" b="0">
                <a:solidFill>
                  <a:schemeClr val="tx1"/>
                </a:solidFill>
              </a:defRPr>
            </a:lvl1pPr>
            <a:lvl2pPr marL="457200" indent="0" algn="ctr">
              <a:buNone/>
              <a:defRPr sz="2000" b="0">
                <a:solidFill>
                  <a:schemeClr val="tx1"/>
                </a:solidFill>
              </a:defRPr>
            </a:lvl2pPr>
            <a:lvl3pPr marL="914400" indent="0" algn="ctr">
              <a:buNone/>
              <a:defRPr sz="1800" b="0">
                <a:solidFill>
                  <a:schemeClr val="tx1"/>
                </a:solidFill>
              </a:defRPr>
            </a:lvl3pPr>
            <a:lvl4pPr marL="1371600" indent="0" algn="ctr">
              <a:buNone/>
              <a:defRPr sz="1600" b="0">
                <a:solidFill>
                  <a:schemeClr val="tx1"/>
                </a:solidFill>
              </a:defRPr>
            </a:lvl4pPr>
            <a:lvl5pPr marL="1828800" indent="0" algn="ctr">
              <a:buNone/>
              <a:defRPr sz="1600" b="0">
                <a:solidFill>
                  <a:schemeClr val="tx1"/>
                </a:solidFill>
              </a:defRPr>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eaLnBrk="1" latinLnBrk="0" hangingPunct="1"/>
            <a:r>
              <a:rPr kumimoji="0" lang="en-US" smtClean="0"/>
              <a:t>Click to edit Master text styles</a:t>
            </a:r>
          </a:p>
        </p:txBody>
      </p:sp>
      <p:sp>
        <p:nvSpPr>
          <p:cNvPr id="12" name="Content Placeholder 11"/>
          <p:cNvSpPr>
            <a:spLocks noGrp="1"/>
          </p:cNvSpPr>
          <p:nvPr>
            <p:ph sz="half" idx="4"/>
          </p:nvPr>
        </p:nvSpPr>
        <p:spPr bwMode="invGray">
          <a:xfrm>
            <a:off x="4716932" y="1500174"/>
            <a:ext cx="4000529" cy="3786214"/>
          </a:xfrm>
          <a:prstGeom prst="roundRect">
            <a:avLst>
              <a:gd name="adj" fmla="val 5345"/>
            </a:avLst>
          </a:prstGeom>
          <a:gradFill flip="none" rotWithShape="1">
            <a:gsLst>
              <a:gs pos="0">
                <a:schemeClr val="accent2">
                  <a:shade val="75000"/>
                  <a:alpha val="50000"/>
                </a:schemeClr>
              </a:gs>
              <a:gs pos="100000">
                <a:schemeClr val="accent2">
                  <a:tint val="20000"/>
                  <a:alpha val="50000"/>
                </a:schemeClr>
              </a:gs>
            </a:gsLst>
            <a:lin ang="13500000" scaled="1"/>
            <a:tileRect/>
          </a:gradFill>
          <a:effectLst/>
          <a:scene3d>
            <a:camera prst="orthographicFront"/>
            <a:lightRig rig="glow" dir="t">
              <a:rot lat="0" lon="0" rev="4800000"/>
            </a:lightRig>
          </a:scene3d>
          <a:sp3d extrusionH="12700" contourW="12700" prstMaterial="powder">
            <a:bevelT h="12700"/>
            <a:bevelB h="50800"/>
            <a:contourClr>
              <a:schemeClr val="bg2"/>
            </a:contourClr>
          </a:sp3d>
        </p:spPr>
        <p:txBody>
          <a:bodyPr/>
          <a:lstStyle>
            <a:lvl1pPr>
              <a:defRPr sz="2800">
                <a:solidFill>
                  <a:schemeClr val="tx1">
                    <a:tint val="95000"/>
                  </a:schemeClr>
                </a:solidFill>
              </a:defRPr>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bwMode="ltGray">
          <a:xfrm>
            <a:off x="4714876" y="5429264"/>
            <a:ext cx="4000528" cy="714380"/>
          </a:xfrm>
          <a:prstGeom prst="roundRect">
            <a:avLst>
              <a:gd name="adj" fmla="val 16667"/>
            </a:avLst>
          </a:prstGeom>
          <a:noFill/>
          <a:ln>
            <a:noFill/>
          </a:ln>
          <a:effectLst/>
        </p:spPr>
        <p:txBody>
          <a:bodyPr anchor="ctr"/>
          <a:lstStyle>
            <a:lvl1pPr marL="0" indent="0" algn="ctr">
              <a:buNone/>
              <a:defRPr sz="2400" b="0">
                <a:solidFill>
                  <a:schemeClr val="tx1"/>
                </a:solidFill>
              </a:defRPr>
            </a:lvl1pPr>
            <a:lvl2pPr marL="457200" indent="0" algn="ctr">
              <a:buNone/>
              <a:defRPr sz="2000" b="0">
                <a:solidFill>
                  <a:schemeClr val="tx1"/>
                </a:solidFill>
              </a:defRPr>
            </a:lvl2pPr>
            <a:lvl3pPr marL="914400" indent="0" algn="ctr">
              <a:buNone/>
              <a:defRPr sz="1800" b="0">
                <a:solidFill>
                  <a:schemeClr val="tx1"/>
                </a:solidFill>
              </a:defRPr>
            </a:lvl3pPr>
            <a:lvl4pPr marL="1371600" indent="0" algn="ctr">
              <a:buNone/>
              <a:defRPr sz="1600" b="0">
                <a:solidFill>
                  <a:schemeClr val="tx1"/>
                </a:solidFill>
              </a:defRPr>
            </a:lvl4pPr>
            <a:lvl5pPr marL="1828800" indent="0" algn="ctr">
              <a:buNone/>
              <a:defRPr sz="1600" b="0">
                <a:solidFill>
                  <a:schemeClr val="tx1"/>
                </a:solidFill>
              </a:defRPr>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eaLnBrk="1" latinLnBrk="0" hangingPunct="1"/>
            <a:r>
              <a:rPr kumimoji="0" lang="en-US" smtClean="0"/>
              <a:t>Click to edit Master text styles</a:t>
            </a:r>
          </a:p>
        </p:txBody>
      </p:sp>
      <p:sp>
        <p:nvSpPr>
          <p:cNvPr id="11" name="Rectangle 10"/>
          <p:cNvSpPr/>
          <p:nvPr/>
        </p:nvSpPr>
        <p:spPr>
          <a:xfrm>
            <a:off x="0" y="4"/>
            <a:ext cx="285720" cy="6857997"/>
          </a:xfrm>
          <a:prstGeom prst="rect">
            <a:avLst/>
          </a:prstGeom>
          <a:solidFill>
            <a:srgbClr val="FFFFFF">
              <a:alpha val="30196"/>
            </a:srgbClr>
          </a:solidFill>
          <a:ln w="15875" cap="sq"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ko-KR" altLang="en-US"/>
          </a:p>
        </p:txBody>
      </p:sp>
      <p:sp>
        <p:nvSpPr>
          <p:cNvPr id="13" name="Rectangle 12"/>
          <p:cNvSpPr/>
          <p:nvPr/>
        </p:nvSpPr>
        <p:spPr>
          <a:xfrm>
            <a:off x="8859915" y="4"/>
            <a:ext cx="285720" cy="6857997"/>
          </a:xfrm>
          <a:prstGeom prst="rect">
            <a:avLst/>
          </a:prstGeom>
          <a:solidFill>
            <a:srgbClr val="FFFFFF">
              <a:alpha val="30196"/>
            </a:srgbClr>
          </a:solidFill>
          <a:ln w="15875" cap="sq"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ko-KR"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Rectangle 5"/>
          <p:cNvSpPr/>
          <p:nvPr/>
        </p:nvSpPr>
        <p:spPr>
          <a:xfrm>
            <a:off x="428596" y="6"/>
            <a:ext cx="8286808" cy="6857997"/>
          </a:xfrm>
          <a:prstGeom prst="rect">
            <a:avLst/>
          </a:prstGeom>
          <a:solidFill>
            <a:srgbClr val="FFFFFF">
              <a:alpha val="30196"/>
            </a:srgbClr>
          </a:solidFill>
          <a:ln w="15875" cap="sq"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ko-KR" altLang="en-US"/>
          </a:p>
        </p:txBody>
      </p:sp>
      <p:sp>
        <p:nvSpPr>
          <p:cNvPr id="2" name="Title 1"/>
          <p:cNvSpPr>
            <a:spLocks noGrp="1"/>
          </p:cNvSpPr>
          <p:nvPr>
            <p:ph type="title"/>
          </p:nvPr>
        </p:nvSpPr>
        <p:spPr>
          <a:xfrm>
            <a:off x="500034" y="428604"/>
            <a:ext cx="8186766" cy="1143000"/>
          </a:xfrm>
        </p:spPr>
        <p:txBody>
          <a:bodyPr/>
          <a:lstStyle>
            <a:lvl1pPr algn="l">
              <a:defRPr b="0"/>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3F2E80CA-88E7-4B2E-9FAA-6383A382564E}" type="datetimeFigureOut">
              <a:rPr lang="en-US" smtClean="0"/>
              <a:pPr/>
              <a:t>10/1/2015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F8D35E4-C5DD-4D50-AD27-533AED78AD0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F2E80CA-88E7-4B2E-9FAA-6383A382564E}" type="datetimeFigureOut">
              <a:rPr lang="en-US" smtClean="0"/>
              <a:pPr/>
              <a:t>10/1/2015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F8D35E4-C5DD-4D50-AD27-533AED78AD0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bg>
      <p:bgRef idx="1002">
        <a:schemeClr val="bg1"/>
      </p:bgRef>
    </p:bg>
    <p:spTree>
      <p:nvGrpSpPr>
        <p:cNvPr id="1" name=""/>
        <p:cNvGrpSpPr/>
        <p:nvPr/>
      </p:nvGrpSpPr>
      <p:grpSpPr>
        <a:xfrm>
          <a:off x="0" y="0"/>
          <a:ext cx="0" cy="0"/>
          <a:chOff x="0" y="0"/>
          <a:chExt cx="0" cy="0"/>
        </a:xfrm>
      </p:grpSpPr>
      <p:sp>
        <p:nvSpPr>
          <p:cNvPr id="12" name="Rectangle 11"/>
          <p:cNvSpPr/>
          <p:nvPr/>
        </p:nvSpPr>
        <p:spPr bwMode="invGray">
          <a:xfrm>
            <a:off x="285720" y="263808"/>
            <a:ext cx="8858280" cy="664862"/>
          </a:xfrm>
          <a:prstGeom prst="rect">
            <a:avLst/>
          </a:prstGeom>
          <a:solidFill>
            <a:schemeClr val="tx1">
              <a:tint val="95000"/>
              <a:alpha val="69804"/>
            </a:schemeClr>
          </a:solidFill>
          <a:ln w="15875" cap="sq"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ko-KR" altLang="en-US"/>
          </a:p>
        </p:txBody>
      </p:sp>
      <p:sp>
        <p:nvSpPr>
          <p:cNvPr id="2" name="Title 1"/>
          <p:cNvSpPr>
            <a:spLocks noGrp="1"/>
          </p:cNvSpPr>
          <p:nvPr>
            <p:ph type="title"/>
          </p:nvPr>
        </p:nvSpPr>
        <p:spPr bwMode="invGray">
          <a:xfrm>
            <a:off x="500034" y="285728"/>
            <a:ext cx="8143932" cy="642942"/>
          </a:xfrm>
          <a:noFill/>
        </p:spPr>
        <p:txBody>
          <a:bodyPr anchor="b">
            <a:noAutofit/>
          </a:bodyPr>
          <a:lstStyle>
            <a:lvl1pPr algn="l">
              <a:defRPr sz="2800" b="1">
                <a:ln w="9525" cmpd="sng">
                  <a:noFill/>
                </a:ln>
                <a:solidFill>
                  <a:schemeClr val="bg1"/>
                </a:solidFill>
                <a:effectLst>
                  <a:outerShdw blurRad="44450" dist="25400" dir="2700000" algn="tl" rotWithShape="0">
                    <a:schemeClr val="tx1">
                      <a:alpha val="51000"/>
                    </a:schemeClr>
                  </a:outerShdw>
                </a:effectLst>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500034" y="1006230"/>
            <a:ext cx="2214578" cy="5351729"/>
          </a:xfrm>
        </p:spPr>
        <p:txBody>
          <a:bodyPr/>
          <a:lstStyle>
            <a:lvl1pPr marL="0" indent="0">
              <a:buNone/>
              <a:defRPr sz="1600"/>
            </a:lvl1pPr>
            <a:lvl2pPr marL="457200" indent="0">
              <a:buNone/>
              <a:defRPr sz="14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3F2E80CA-88E7-4B2E-9FAA-6383A382564E}" type="datetimeFigureOut">
              <a:rPr lang="en-US" smtClean="0"/>
              <a:pPr/>
              <a:t>10/1/2015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8D35E4-C5DD-4D50-AD27-533AED78AD06}" type="slidenum">
              <a:rPr lang="en-US" smtClean="0"/>
              <a:pPr/>
              <a:t>‹#›</a:t>
            </a:fld>
            <a:endParaRPr lang="en-US"/>
          </a:p>
        </p:txBody>
      </p:sp>
      <p:sp>
        <p:nvSpPr>
          <p:cNvPr id="15" name="Content Placeholder 14"/>
          <p:cNvSpPr>
            <a:spLocks noGrp="1"/>
          </p:cNvSpPr>
          <p:nvPr>
            <p:ph sz="quarter" idx="1"/>
          </p:nvPr>
        </p:nvSpPr>
        <p:spPr>
          <a:xfrm>
            <a:off x="2786064" y="1000108"/>
            <a:ext cx="5857875" cy="5357830"/>
          </a:xfrm>
        </p:spPr>
        <p:txBody>
          <a:bodyPr/>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9" name="Rectangle 8"/>
          <p:cNvSpPr/>
          <p:nvPr/>
        </p:nvSpPr>
        <p:spPr>
          <a:xfrm>
            <a:off x="0" y="4"/>
            <a:ext cx="285720" cy="6857997"/>
          </a:xfrm>
          <a:prstGeom prst="rect">
            <a:avLst/>
          </a:prstGeom>
          <a:solidFill>
            <a:srgbClr val="FFFFFF">
              <a:alpha val="30196"/>
            </a:srgbClr>
          </a:solidFill>
          <a:ln w="15875" cap="sq"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ko-KR"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9" name="Rectangle 8"/>
          <p:cNvSpPr/>
          <p:nvPr/>
        </p:nvSpPr>
        <p:spPr>
          <a:xfrm>
            <a:off x="0" y="3571876"/>
            <a:ext cx="9144000" cy="3286126"/>
          </a:xfrm>
          <a:prstGeom prst="rect">
            <a:avLst/>
          </a:prstGeom>
          <a:solidFill>
            <a:srgbClr val="FFFFFF">
              <a:alpha val="30196"/>
            </a:srgbClr>
          </a:solidFill>
          <a:ln w="15875" cap="sq"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ko-KR" altLang="en-US"/>
          </a:p>
        </p:txBody>
      </p:sp>
      <p:sp>
        <p:nvSpPr>
          <p:cNvPr id="2" name="Title 1"/>
          <p:cNvSpPr>
            <a:spLocks noGrp="1"/>
          </p:cNvSpPr>
          <p:nvPr>
            <p:ph type="title"/>
          </p:nvPr>
        </p:nvSpPr>
        <p:spPr>
          <a:xfrm>
            <a:off x="500034" y="3571876"/>
            <a:ext cx="3286148" cy="1138242"/>
          </a:xfrm>
        </p:spPr>
        <p:txBody>
          <a:bodyPr anchor="b"/>
          <a:lstStyle>
            <a:lvl1pPr algn="l">
              <a:defRPr sz="2000" b="1"/>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500034" y="4714884"/>
            <a:ext cx="3286148" cy="1143008"/>
          </a:xfrm>
        </p:spPr>
        <p:txBody>
          <a:bodyPr/>
          <a:lstStyle>
            <a:lvl1pPr marL="0" indent="0">
              <a:buNone/>
              <a:defRPr sz="1600"/>
            </a:lvl1pPr>
            <a:lvl2pPr marL="457200" indent="0">
              <a:buNone/>
              <a:defRPr sz="1400"/>
            </a:lvl2pPr>
            <a:lvl3pPr marL="914400" indent="0">
              <a:buNone/>
              <a:defRPr sz="1400"/>
            </a:lvl3pPr>
            <a:lvl4pPr marL="1371600" indent="0">
              <a:buNone/>
              <a:defRPr sz="1200"/>
            </a:lvl4pPr>
            <a:lvl5pPr marL="1828800" indent="0">
              <a:buNone/>
              <a:defRPr sz="1200"/>
            </a:lvl5pPr>
            <a:lvl6pPr marL="2286000" indent="0">
              <a:buNone/>
              <a:defRPr sz="900"/>
            </a:lvl6pPr>
            <a:lvl7pPr marL="2743200" indent="0">
              <a:buNone/>
              <a:defRPr sz="900"/>
            </a:lvl7pPr>
            <a:lvl8pPr marL="3200400" indent="0">
              <a:buNone/>
              <a:defRPr sz="900"/>
            </a:lvl8pPr>
            <a:lvl9pPr marL="3657600" indent="0">
              <a:buNone/>
              <a:defRPr sz="900"/>
            </a:lvl9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3F2E80CA-88E7-4B2E-9FAA-6383A382564E}" type="datetimeFigureOut">
              <a:rPr lang="en-US" smtClean="0"/>
              <a:pPr/>
              <a:t>10/1/2015</a:t>
            </a:fld>
            <a:endParaRPr lang="en-US"/>
          </a:p>
        </p:txBody>
      </p:sp>
      <p:sp>
        <p:nvSpPr>
          <p:cNvPr id="6" name="Footer Placeholder 5"/>
          <p:cNvSpPr>
            <a:spLocks noGrp="1"/>
          </p:cNvSpPr>
          <p:nvPr>
            <p:ph type="ftr" sz="quarter" idx="11"/>
          </p:nvPr>
        </p:nvSpPr>
        <p:spPr>
          <a:xfrm>
            <a:off x="3124200" y="6572272"/>
            <a:ext cx="2895600" cy="297750"/>
          </a:xfrm>
        </p:spPr>
        <p:txBody>
          <a:bodyPr/>
          <a:lstStyle/>
          <a:p>
            <a:endParaRPr lang="en-US"/>
          </a:p>
        </p:txBody>
      </p:sp>
      <p:sp>
        <p:nvSpPr>
          <p:cNvPr id="7" name="Slide Number Placeholder 6"/>
          <p:cNvSpPr>
            <a:spLocks noGrp="1"/>
          </p:cNvSpPr>
          <p:nvPr>
            <p:ph type="sldNum" sz="quarter" idx="12"/>
          </p:nvPr>
        </p:nvSpPr>
        <p:spPr/>
        <p:txBody>
          <a:bodyPr/>
          <a:lstStyle/>
          <a:p>
            <a:fld id="{FF8D35E4-C5DD-4D50-AD27-533AED78AD06}" type="slidenum">
              <a:rPr lang="en-US" smtClean="0"/>
              <a:pPr/>
              <a:t>‹#›</a:t>
            </a:fld>
            <a:endParaRPr lang="en-US"/>
          </a:p>
        </p:txBody>
      </p:sp>
      <p:sp>
        <p:nvSpPr>
          <p:cNvPr id="8" name="Picture Placeholder 7"/>
          <p:cNvSpPr>
            <a:spLocks noGrp="1"/>
          </p:cNvSpPr>
          <p:nvPr>
            <p:ph type="pic" idx="1"/>
          </p:nvPr>
        </p:nvSpPr>
        <p:spPr>
          <a:xfrm>
            <a:off x="4000496" y="1071546"/>
            <a:ext cx="4214842" cy="4714908"/>
          </a:xfrm>
          <a:solidFill>
            <a:schemeClr val="tx2"/>
          </a:solidFill>
          <a:ln w="152400" cap="rnd">
            <a:solidFill>
              <a:srgbClr val="FFFFFF"/>
            </a:solidFill>
            <a:round/>
          </a:ln>
          <a:effectLst>
            <a:outerShdw blurRad="50800" dist="50800" dir="2700000" algn="tl" rotWithShape="0">
              <a:srgbClr val="000000">
                <a:alpha val="43137"/>
              </a:srgbClr>
            </a:outerShdw>
          </a:effectLst>
          <a:scene3d>
            <a:camera prst="orthographicFront"/>
            <a:lightRig rig="twoPt" dir="t">
              <a:rot lat="0" lon="0" rev="10800000"/>
            </a:lightRig>
          </a:scene3d>
          <a:sp3d contourW="6350">
            <a:bevelT w="50800" h="16510"/>
            <a:contourClr>
              <a:srgbClr val="C0C0C0"/>
            </a:contourClr>
          </a:sp3d>
        </p:spPr>
        <p:txBody>
          <a:bodyPr/>
          <a:lstStyle>
            <a:lvl1pPr marL="0" indent="0">
              <a:buNone/>
              <a:defRPr sz="3200">
                <a:solidFill>
                  <a:schemeClr val="tx2">
                    <a:tint val="10000"/>
                  </a:schemeClr>
                </a:solidFill>
                <a:effectLst>
                  <a:outerShdw blurRad="50800" dist="50800" dir="5400000" algn="tl" rotWithShape="0">
                    <a:srgbClr val="000000">
                      <a:alpha val="58000"/>
                    </a:srgbClr>
                  </a:outerShdw>
                </a:effectLst>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kumimoji="0" lang="en-US" smtClean="0"/>
              <a:t>Click icon to add picture</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8" name="Rectangle 27"/>
          <p:cNvSpPr/>
          <p:nvPr/>
        </p:nvSpPr>
        <p:spPr>
          <a:xfrm>
            <a:off x="0" y="6572272"/>
            <a:ext cx="9144000" cy="285728"/>
          </a:xfrm>
          <a:prstGeom prst="rect">
            <a:avLst/>
          </a:prstGeom>
          <a:ln w="15875"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ko-KR" altLang="en-US"/>
          </a:p>
        </p:txBody>
      </p:sp>
      <p:sp>
        <p:nvSpPr>
          <p:cNvPr id="8" name="Rectangle 7"/>
          <p:cNvSpPr/>
          <p:nvPr/>
        </p:nvSpPr>
        <p:spPr>
          <a:xfrm>
            <a:off x="0" y="2380"/>
            <a:ext cx="9144000" cy="283348"/>
          </a:xfrm>
          <a:prstGeom prst="rect">
            <a:avLst/>
          </a:prstGeom>
          <a:solidFill>
            <a:schemeClr val="accent4"/>
          </a:solidFill>
          <a:ln w="15875"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ko-KR" altLang="en-US"/>
          </a:p>
        </p:txBody>
      </p:sp>
      <p:sp>
        <p:nvSpPr>
          <p:cNvPr id="2" name="Title Placeholder 1"/>
          <p:cNvSpPr>
            <a:spLocks noGrp="1"/>
          </p:cNvSpPr>
          <p:nvPr>
            <p:ph type="title"/>
          </p:nvPr>
        </p:nvSpPr>
        <p:spPr>
          <a:xfrm>
            <a:off x="312353" y="274638"/>
            <a:ext cx="8545927" cy="1143000"/>
          </a:xfrm>
          <a:prstGeom prst="rect">
            <a:avLst/>
          </a:prstGeom>
        </p:spPr>
        <p:txBody>
          <a:bodyPr vert="horz" rtlCol="0" anchor="ctr">
            <a:normAutofit/>
          </a:body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00200"/>
            <a:ext cx="8229600" cy="4525963"/>
          </a:xfrm>
          <a:prstGeom prst="rect">
            <a:avLst/>
          </a:prstGeom>
        </p:spPr>
        <p:txBody>
          <a:bodyPr vert="horz" rtlCol="0">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457200" y="6572272"/>
            <a:ext cx="2133600" cy="285752"/>
          </a:xfrm>
          <a:prstGeom prst="rect">
            <a:avLst/>
          </a:prstGeom>
        </p:spPr>
        <p:txBody>
          <a:bodyPr vert="horz" rtlCol="0" anchor="ctr"/>
          <a:lstStyle>
            <a:lvl1pPr algn="l" eaLnBrk="1" latinLnBrk="0" hangingPunct="1">
              <a:defRPr kumimoji="0" sz="1200">
                <a:solidFill>
                  <a:schemeClr val="tx1"/>
                </a:solidFill>
              </a:defRPr>
            </a:lvl1pPr>
          </a:lstStyle>
          <a:p>
            <a:fld id="{3F2E80CA-88E7-4B2E-9FAA-6383A382564E}" type="datetimeFigureOut">
              <a:rPr lang="en-US" smtClean="0"/>
              <a:pPr/>
              <a:t>10/1/2015</a:t>
            </a:fld>
            <a:endParaRPr lang="en-US"/>
          </a:p>
        </p:txBody>
      </p:sp>
      <p:sp>
        <p:nvSpPr>
          <p:cNvPr id="5" name="Footer Placeholder 4"/>
          <p:cNvSpPr>
            <a:spLocks noGrp="1"/>
          </p:cNvSpPr>
          <p:nvPr>
            <p:ph type="ftr" sz="quarter" idx="3"/>
          </p:nvPr>
        </p:nvSpPr>
        <p:spPr>
          <a:xfrm>
            <a:off x="3124200" y="6572272"/>
            <a:ext cx="2895600" cy="285752"/>
          </a:xfrm>
          <a:prstGeom prst="rect">
            <a:avLst/>
          </a:prstGeom>
        </p:spPr>
        <p:txBody>
          <a:bodyPr vert="horz" rtlCol="0" anchor="ctr"/>
          <a:lstStyle>
            <a:lvl1pPr algn="ctr" eaLnBrk="1" latinLnBrk="0" hangingPunct="1">
              <a:defRPr kumimoji="0" sz="1200">
                <a:solidFill>
                  <a:schemeClr val="tx1"/>
                </a:solidFill>
              </a:defRPr>
            </a:lvl1pPr>
          </a:lstStyle>
          <a:p>
            <a:endParaRPr lang="en-US"/>
          </a:p>
        </p:txBody>
      </p:sp>
      <p:sp>
        <p:nvSpPr>
          <p:cNvPr id="6" name="Slide Number Placeholder 5"/>
          <p:cNvSpPr>
            <a:spLocks noGrp="1"/>
          </p:cNvSpPr>
          <p:nvPr>
            <p:ph type="sldNum" sz="quarter" idx="4"/>
          </p:nvPr>
        </p:nvSpPr>
        <p:spPr>
          <a:xfrm>
            <a:off x="6553200" y="6572272"/>
            <a:ext cx="2133600" cy="285752"/>
          </a:xfrm>
          <a:prstGeom prst="rect">
            <a:avLst/>
          </a:prstGeom>
        </p:spPr>
        <p:txBody>
          <a:bodyPr vert="horz" rtlCol="0" anchor="ctr"/>
          <a:lstStyle>
            <a:lvl1pPr algn="r" eaLnBrk="1" latinLnBrk="0" hangingPunct="1">
              <a:defRPr kumimoji="0" sz="1200">
                <a:solidFill>
                  <a:schemeClr val="tx1"/>
                </a:solidFill>
              </a:defRPr>
            </a:lvl1pPr>
          </a:lstStyle>
          <a:p>
            <a:fld id="{FF8D35E4-C5DD-4D50-AD27-533AED78AD06}"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rtl="0" eaLnBrk="1" latinLnBrk="0" hangingPunct="1">
        <a:spcBef>
          <a:spcPct val="0"/>
        </a:spcBef>
        <a:buNone/>
        <a:defRPr kumimoji="0" sz="4400" b="0" kern="1200" spc="100" dirty="0">
          <a:ln w="18000">
            <a:noFill/>
            <a:prstDash val="solid"/>
          </a:ln>
          <a:solidFill>
            <a:schemeClr val="tx1"/>
          </a:solidFill>
          <a:effectLst>
            <a:outerShdw blurRad="44450" dist="25400" dir="2700000" algn="tl" rotWithShape="0">
              <a:schemeClr val="bg1">
                <a:alpha val="51000"/>
              </a:schemeClr>
            </a:outerShdw>
          </a:effectLst>
          <a:latin typeface="+mj-lt"/>
          <a:ea typeface="+mj-ea"/>
          <a:cs typeface="+mj-cs"/>
        </a:defRPr>
      </a:lvl1pPr>
      <a:lvl2pPr eaLnBrk="1" latinLnBrk="0" hangingPunct="1">
        <a:defRPr kumimoji="0">
          <a:solidFill>
            <a:schemeClr val="tx2"/>
          </a:solidFill>
        </a:defRPr>
      </a:lvl2pPr>
      <a:lvl3pPr eaLnBrk="1" latinLnBrk="0" hangingPunct="1">
        <a:defRPr kumimoji="0">
          <a:solidFill>
            <a:schemeClr val="tx2"/>
          </a:solidFill>
        </a:defRPr>
      </a:lvl3pPr>
      <a:lvl4pPr eaLnBrk="1" latinLnBrk="0" hangingPunct="1">
        <a:defRPr kumimoji="0">
          <a:solidFill>
            <a:schemeClr val="tx2"/>
          </a:solidFill>
        </a:defRPr>
      </a:lvl4pPr>
      <a:lvl5pPr eaLnBrk="1" latinLnBrk="0" hangingPunct="1">
        <a:defRPr kumimoji="0">
          <a:solidFill>
            <a:schemeClr val="tx2"/>
          </a:solidFill>
        </a:defRPr>
      </a:lvl5pPr>
      <a:lvl6pPr eaLnBrk="1" latinLnBrk="0" hangingPunct="1">
        <a:defRPr kumimoji="0">
          <a:solidFill>
            <a:schemeClr val="tx2"/>
          </a:solidFill>
        </a:defRPr>
      </a:lvl6pPr>
      <a:lvl7pPr eaLnBrk="1" latinLnBrk="0" hangingPunct="1">
        <a:defRPr kumimoji="0">
          <a:solidFill>
            <a:schemeClr val="tx2"/>
          </a:solidFill>
        </a:defRPr>
      </a:lvl7pPr>
      <a:lvl8pPr eaLnBrk="1" latinLnBrk="0" hangingPunct="1">
        <a:defRPr kumimoji="0">
          <a:solidFill>
            <a:schemeClr val="tx2"/>
          </a:solidFill>
        </a:defRPr>
      </a:lvl8pPr>
      <a:lvl9pPr eaLnBrk="1" latinLnBrk="0" hangingPunct="1">
        <a:defRPr kumimoji="0">
          <a:solidFill>
            <a:schemeClr val="tx2"/>
          </a:solidFill>
        </a:defRPr>
      </a:lvl9pPr>
    </p:titleStyle>
    <p:bodyStyle>
      <a:lvl1pPr marL="342900" indent="-342900" algn="l" rtl="0" eaLnBrk="1" latinLnBrk="0" hangingPunct="1">
        <a:spcBef>
          <a:spcPct val="20000"/>
        </a:spcBef>
        <a:buFont typeface="Arial"/>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shade val="75000"/>
          </a:schemeClr>
        </a:buClr>
        <a:buFont typeface="Arial"/>
        <a:buChar char="•"/>
        <a:defRPr kumimoji="0" sz="2800" kern="1200">
          <a:solidFill>
            <a:schemeClr val="tx1"/>
          </a:solidFill>
          <a:latin typeface="+mn-lt"/>
          <a:ea typeface="+mn-ea"/>
          <a:cs typeface="+mn-cs"/>
        </a:defRPr>
      </a:lvl2pPr>
      <a:lvl3pPr marL="1143000" indent="-228600" algn="l" rtl="0" eaLnBrk="1" latinLnBrk="0" hangingPunct="1">
        <a:spcBef>
          <a:spcPct val="20000"/>
        </a:spcBef>
        <a:buClr>
          <a:schemeClr val="tx2"/>
        </a:buClr>
        <a:buFont typeface="Arial"/>
        <a:buChar char="•"/>
        <a:defRPr kumimoji="0" sz="2600" kern="1200">
          <a:solidFill>
            <a:schemeClr val="tx1"/>
          </a:solidFill>
          <a:latin typeface="+mn-lt"/>
          <a:ea typeface="+mn-ea"/>
          <a:cs typeface="+mn-cs"/>
        </a:defRPr>
      </a:lvl3pPr>
      <a:lvl4pPr marL="1600200" indent="-228600" algn="l" rtl="0" eaLnBrk="1" latinLnBrk="0" hangingPunct="1">
        <a:spcBef>
          <a:spcPct val="20000"/>
        </a:spcBef>
        <a:buClr>
          <a:schemeClr val="accent1">
            <a:shade val="75000"/>
          </a:schemeClr>
        </a:buClr>
        <a:buFont typeface="Arial"/>
        <a:buChar char="•"/>
        <a:defRPr kumimoji="0" sz="2400" kern="1200">
          <a:solidFill>
            <a:schemeClr val="tx1"/>
          </a:solidFill>
          <a:latin typeface="+mn-lt"/>
          <a:ea typeface="+mn-ea"/>
          <a:cs typeface="+mn-cs"/>
        </a:defRPr>
      </a:lvl4pPr>
      <a:lvl5pPr marL="2057400" indent="-228600" algn="l" rtl="0" eaLnBrk="1" latinLnBrk="0" hangingPunct="1">
        <a:spcBef>
          <a:spcPct val="20000"/>
        </a:spcBef>
        <a:buClr>
          <a:schemeClr val="tx2"/>
        </a:buClr>
        <a:buFont typeface="Arial"/>
        <a:buChar char="•"/>
        <a:defRPr kumimoji="0" sz="2000" kern="1200">
          <a:solidFill>
            <a:schemeClr val="tx1"/>
          </a:solidFill>
          <a:latin typeface="+mn-lt"/>
          <a:ea typeface="+mn-ea"/>
          <a:cs typeface="+mn-cs"/>
        </a:defRPr>
      </a:lvl5pPr>
      <a:lvl6pPr marL="2514600" indent="-228600" algn="l" rtl="0" eaLnBrk="1" latinLnBrk="0" hangingPunct="1">
        <a:spcBef>
          <a:spcPct val="20000"/>
        </a:spcBef>
        <a:buClr>
          <a:schemeClr val="accent1"/>
        </a:buClr>
        <a:buFont typeface="Arial"/>
        <a:buChar char="•"/>
        <a:defRPr kumimoji="0" sz="1800" kern="1200">
          <a:solidFill>
            <a:schemeClr val="tx1"/>
          </a:solidFill>
          <a:latin typeface="+mn-lt"/>
          <a:ea typeface="+mn-ea"/>
          <a:cs typeface="+mn-cs"/>
        </a:defRPr>
      </a:lvl6pPr>
      <a:lvl7pPr marL="2971800" indent="-228600" algn="l" rtl="0" eaLnBrk="1" latinLnBrk="0" hangingPunct="1">
        <a:spcBef>
          <a:spcPct val="20000"/>
        </a:spcBef>
        <a:buClr>
          <a:schemeClr val="tx2"/>
        </a:buClr>
        <a:buFont typeface="Arial"/>
        <a:buChar char="•"/>
        <a:defRPr kumimoji="0" sz="1600" kern="1200">
          <a:solidFill>
            <a:schemeClr val="tx1"/>
          </a:solidFill>
          <a:latin typeface="+mn-lt"/>
          <a:ea typeface="+mn-ea"/>
          <a:cs typeface="+mn-cs"/>
        </a:defRPr>
      </a:lvl7pPr>
      <a:lvl8pPr marL="3429000" indent="-228600" algn="l" rtl="0" eaLnBrk="1" latinLnBrk="0" hangingPunct="1">
        <a:spcBef>
          <a:spcPct val="20000"/>
        </a:spcBef>
        <a:buClr>
          <a:schemeClr val="accent1"/>
        </a:buClr>
        <a:buFont typeface="Arial"/>
        <a:buChar char="•"/>
        <a:defRPr kumimoji="0" sz="1400" kern="1200">
          <a:solidFill>
            <a:schemeClr val="tx1"/>
          </a:solidFill>
          <a:latin typeface="+mn-lt"/>
          <a:ea typeface="+mn-ea"/>
          <a:cs typeface="+mn-cs"/>
        </a:defRPr>
      </a:lvl8pPr>
      <a:lvl9pPr marL="3886200" indent="-228600" algn="l" rtl="0" eaLnBrk="1" latinLnBrk="0" hangingPunct="1">
        <a:spcBef>
          <a:spcPct val="20000"/>
        </a:spcBef>
        <a:buClr>
          <a:schemeClr val="tx2"/>
        </a:buClr>
        <a:buFont typeface="Arial"/>
        <a:buChar char="•"/>
        <a:defRPr kumimoji="0" sz="14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14400"/>
            <a:ext cx="7643866" cy="1500198"/>
          </a:xfrm>
        </p:spPr>
        <p:txBody>
          <a:bodyPr/>
          <a:lstStyle/>
          <a:p>
            <a:r>
              <a:rPr lang="en-US" dirty="0" smtClean="0"/>
              <a:t>The Art of Compromise</a:t>
            </a:r>
            <a:endParaRPr lang="en-US" dirty="0"/>
          </a:p>
        </p:txBody>
      </p:sp>
      <p:sp>
        <p:nvSpPr>
          <p:cNvPr id="3" name="Subtitle 2"/>
          <p:cNvSpPr>
            <a:spLocks noGrp="1"/>
          </p:cNvSpPr>
          <p:nvPr>
            <p:ph type="subTitle" idx="1"/>
          </p:nvPr>
        </p:nvSpPr>
        <p:spPr/>
        <p:txBody>
          <a:bodyPr/>
          <a:lstStyle/>
          <a:p>
            <a:endParaRPr lang="en-US"/>
          </a:p>
        </p:txBody>
      </p:sp>
      <p:pic>
        <p:nvPicPr>
          <p:cNvPr id="48130" name="Picture 2" descr="http://www.allisonbraun.ca/wp-content/uploads/2013/05/Compromise-2.gif"/>
          <p:cNvPicPr>
            <a:picLocks noChangeAspect="1" noChangeArrowheads="1"/>
          </p:cNvPicPr>
          <p:nvPr/>
        </p:nvPicPr>
        <p:blipFill>
          <a:blip r:embed="rId2">
            <a:clrChange>
              <a:clrFrom>
                <a:srgbClr val="FFFFFF"/>
              </a:clrFrom>
              <a:clrTo>
                <a:srgbClr val="FFFFFF">
                  <a:alpha val="0"/>
                </a:srgbClr>
              </a:clrTo>
            </a:clrChange>
          </a:blip>
          <a:srcRect l="1961" t="13631" r="3922" b="2312"/>
          <a:stretch>
            <a:fillRect/>
          </a:stretch>
        </p:blipFill>
        <p:spPr bwMode="auto">
          <a:xfrm>
            <a:off x="2286000" y="2590800"/>
            <a:ext cx="4267200" cy="3289300"/>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smtClean="0"/>
              <a:t>When is a time in your life when you had to compromise with someone?</a:t>
            </a:r>
          </a:p>
          <a:p>
            <a:endParaRPr lang="en-US" dirty="0" smtClean="0"/>
          </a:p>
          <a:p>
            <a:r>
              <a:rPr lang="en-US" dirty="0" smtClean="0"/>
              <a:t>Who do you have to compromise with most often?</a:t>
            </a:r>
          </a:p>
          <a:p>
            <a:endParaRPr lang="en-US" dirty="0" smtClean="0"/>
          </a:p>
          <a:p>
            <a:r>
              <a:rPr lang="en-US" dirty="0" smtClean="0"/>
              <a:t>Have you ever been angry or upset with someone who wasn’t willing to compromise? Explain </a:t>
            </a:r>
            <a:endParaRPr lang="en-US" dirty="0"/>
          </a:p>
        </p:txBody>
      </p:sp>
      <p:sp>
        <p:nvSpPr>
          <p:cNvPr id="3" name="Title 2"/>
          <p:cNvSpPr>
            <a:spLocks noGrp="1"/>
          </p:cNvSpPr>
          <p:nvPr>
            <p:ph type="title"/>
          </p:nvPr>
        </p:nvSpPr>
        <p:spPr/>
        <p:txBody>
          <a:bodyPr/>
          <a:lstStyle/>
          <a:p>
            <a:r>
              <a:rPr lang="en-US" dirty="0" smtClean="0"/>
              <a:t>Warm-up </a:t>
            </a:r>
            <a:r>
              <a:rPr lang="en-US" smtClean="0"/>
              <a:t>(Group Talk)</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7500" lnSpcReduction="20000"/>
          </a:bodyPr>
          <a:lstStyle/>
          <a:p>
            <a:r>
              <a:rPr lang="en-US" dirty="0" smtClean="0"/>
              <a:t>Is compromising important in a relationship?</a:t>
            </a:r>
          </a:p>
          <a:p>
            <a:pPr lvl="1"/>
            <a:endParaRPr lang="en-US" dirty="0" smtClean="0"/>
          </a:p>
          <a:p>
            <a:pPr lvl="1"/>
            <a:r>
              <a:rPr lang="en-US" dirty="0" smtClean="0"/>
              <a:t>What are things that couples have to compromise over?</a:t>
            </a:r>
          </a:p>
          <a:p>
            <a:pPr lvl="1"/>
            <a:endParaRPr lang="en-US" dirty="0" smtClean="0"/>
          </a:p>
          <a:p>
            <a:r>
              <a:rPr lang="en-US" dirty="0" smtClean="0"/>
              <a:t>What happens if there is no compromise in a relationship? If one person always has to have it their way? </a:t>
            </a:r>
          </a:p>
          <a:p>
            <a:endParaRPr lang="en-US" dirty="0" smtClean="0"/>
          </a:p>
          <a:p>
            <a:r>
              <a:rPr lang="en-US" dirty="0" smtClean="0"/>
              <a:t>Is compromising important in marriage?</a:t>
            </a:r>
          </a:p>
          <a:p>
            <a:pPr lvl="1"/>
            <a:endParaRPr lang="en-US" dirty="0" smtClean="0"/>
          </a:p>
          <a:p>
            <a:pPr lvl="1"/>
            <a:r>
              <a:rPr lang="en-US" dirty="0" smtClean="0"/>
              <a:t>What are things that married couples may have to compromise over?</a:t>
            </a:r>
            <a:endParaRPr lang="en-US" dirty="0"/>
          </a:p>
        </p:txBody>
      </p:sp>
      <p:sp>
        <p:nvSpPr>
          <p:cNvPr id="3" name="Title 2"/>
          <p:cNvSpPr>
            <a:spLocks noGrp="1"/>
          </p:cNvSpPr>
          <p:nvPr>
            <p:ph type="title"/>
          </p:nvPr>
        </p:nvSpPr>
        <p:spPr/>
        <p:txBody>
          <a:bodyPr/>
          <a:lstStyle/>
          <a:p>
            <a:r>
              <a:rPr lang="en-US" dirty="0" smtClean="0"/>
              <a:t>Compromising</a:t>
            </a:r>
            <a:endParaRPr lang="en-US" dirty="0"/>
          </a:p>
        </p:txBody>
      </p:sp>
      <p:pic>
        <p:nvPicPr>
          <p:cNvPr id="4" name="Picture 4" descr="http://jp1.r0tt.com/l_31235c30-5c3e-11e1-b79e-75c0eab00001.jpg"/>
          <p:cNvPicPr>
            <a:picLocks noChangeAspect="1" noChangeArrowheads="1"/>
          </p:cNvPicPr>
          <p:nvPr/>
        </p:nvPicPr>
        <p:blipFill>
          <a:blip r:embed="rId2"/>
          <a:srcRect/>
          <a:stretch>
            <a:fillRect/>
          </a:stretch>
        </p:blipFill>
        <p:spPr bwMode="auto">
          <a:xfrm>
            <a:off x="9144000" y="2971800"/>
            <a:ext cx="2239983" cy="3152776"/>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a:p>
        </p:txBody>
      </p:sp>
      <p:sp>
        <p:nvSpPr>
          <p:cNvPr id="3" name="Title 2"/>
          <p:cNvSpPr>
            <a:spLocks noGrp="1"/>
          </p:cNvSpPr>
          <p:nvPr>
            <p:ph type="title"/>
          </p:nvPr>
        </p:nvSpPr>
        <p:spPr/>
        <p:txBody>
          <a:bodyPr/>
          <a:lstStyle/>
          <a:p>
            <a:r>
              <a:rPr lang="en-US" dirty="0" smtClean="0"/>
              <a:t>Sam and Cheryl’s Situation</a:t>
            </a:r>
            <a:endParaRPr lang="en-US" dirty="0"/>
          </a:p>
        </p:txBody>
      </p:sp>
      <p:pic>
        <p:nvPicPr>
          <p:cNvPr id="4" name="Picture 4" descr="http://jp1.r0tt.com/l_31235c30-5c3e-11e1-b79e-75c0eab00001.jpg"/>
          <p:cNvPicPr>
            <a:picLocks noChangeAspect="1" noChangeArrowheads="1"/>
          </p:cNvPicPr>
          <p:nvPr/>
        </p:nvPicPr>
        <p:blipFill>
          <a:blip r:embed="rId2"/>
          <a:srcRect/>
          <a:stretch>
            <a:fillRect/>
          </a:stretch>
        </p:blipFill>
        <p:spPr bwMode="auto">
          <a:xfrm>
            <a:off x="3352800" y="1905000"/>
            <a:ext cx="3052061" cy="4295776"/>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Turn to page 76</a:t>
            </a:r>
          </a:p>
          <a:p>
            <a:endParaRPr lang="en-US" dirty="0" smtClean="0"/>
          </a:p>
          <a:p>
            <a:r>
              <a:rPr lang="en-US" dirty="0" smtClean="0"/>
              <a:t>Think of a compromise for the situations</a:t>
            </a:r>
            <a:endParaRPr lang="en-US" dirty="0"/>
          </a:p>
        </p:txBody>
      </p:sp>
      <p:sp>
        <p:nvSpPr>
          <p:cNvPr id="3" name="Title 2"/>
          <p:cNvSpPr>
            <a:spLocks noGrp="1"/>
          </p:cNvSpPr>
          <p:nvPr>
            <p:ph type="title"/>
          </p:nvPr>
        </p:nvSpPr>
        <p:spPr/>
        <p:txBody>
          <a:bodyPr/>
          <a:lstStyle/>
          <a:p>
            <a:r>
              <a:rPr lang="en-US" dirty="0" smtClean="0"/>
              <a:t>Extending the topic</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0000" lnSpcReduction="20000"/>
          </a:bodyPr>
          <a:lstStyle/>
          <a:p>
            <a:r>
              <a:rPr lang="en-US" dirty="0" smtClean="0"/>
              <a:t>Your partner wants to go to a </a:t>
            </a:r>
            <a:r>
              <a:rPr lang="en-US" dirty="0" err="1" smtClean="0"/>
              <a:t>samgyupsal</a:t>
            </a:r>
            <a:r>
              <a:rPr lang="en-US" dirty="0" smtClean="0"/>
              <a:t> restaurant but you want </a:t>
            </a:r>
            <a:r>
              <a:rPr lang="en-US" dirty="0" err="1" smtClean="0"/>
              <a:t>chogegui</a:t>
            </a:r>
            <a:r>
              <a:rPr lang="en-US" dirty="0" smtClean="0"/>
              <a:t>. </a:t>
            </a:r>
          </a:p>
          <a:p>
            <a:endParaRPr lang="en-US" dirty="0" smtClean="0"/>
          </a:p>
          <a:p>
            <a:r>
              <a:rPr lang="en-US" dirty="0" smtClean="0"/>
              <a:t>Your partner wants to and watch an opera performance but you want to go to a baseball game. </a:t>
            </a:r>
          </a:p>
          <a:p>
            <a:endParaRPr lang="en-US" dirty="0" smtClean="0"/>
          </a:p>
          <a:p>
            <a:r>
              <a:rPr lang="en-US" dirty="0" smtClean="0"/>
              <a:t>You and your partner are going to buy a new car. Your partner wants to buy an expensive Mercedes but you think it is too expensive.  You want something more practical and think a K5 would be perfect. </a:t>
            </a:r>
          </a:p>
          <a:p>
            <a:endParaRPr lang="en-US" dirty="0" smtClean="0"/>
          </a:p>
          <a:p>
            <a:r>
              <a:rPr lang="en-US" dirty="0" smtClean="0"/>
              <a:t>Your partner wants to punish your children by hitting them, but you completely disagree with this method and would rather talk to them about the problem. </a:t>
            </a:r>
            <a:endParaRPr lang="en-US" dirty="0"/>
          </a:p>
        </p:txBody>
      </p:sp>
      <p:sp>
        <p:nvSpPr>
          <p:cNvPr id="3" name="Title 2"/>
          <p:cNvSpPr>
            <a:spLocks noGrp="1"/>
          </p:cNvSpPr>
          <p:nvPr>
            <p:ph type="title"/>
          </p:nvPr>
        </p:nvSpPr>
        <p:spPr/>
        <p:txBody>
          <a:bodyPr/>
          <a:lstStyle/>
          <a:p>
            <a:r>
              <a:rPr lang="en-US" dirty="0" smtClean="0"/>
              <a:t>Situational Compromise</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7500" lnSpcReduction="20000"/>
          </a:bodyPr>
          <a:lstStyle/>
          <a:p>
            <a:r>
              <a:rPr lang="en-US" sz="2200" dirty="0" smtClean="0"/>
              <a:t>You are travelling with your friend and you really want to see a famous site, but your friend has no interest in seeing the site and would rather go to the beach. </a:t>
            </a:r>
          </a:p>
          <a:p>
            <a:endParaRPr lang="en-US" sz="2200" dirty="0" smtClean="0"/>
          </a:p>
          <a:p>
            <a:r>
              <a:rPr lang="en-US" sz="2200" dirty="0" smtClean="0"/>
              <a:t>Your girlfriend/ boyfriend of 5 years wants to take a vacation to Europe but you are planning to get married next year and don’t have enough money to go on the trip.  Your partner really </a:t>
            </a:r>
            <a:r>
              <a:rPr lang="en-US" sz="2200" dirty="0" err="1" smtClean="0"/>
              <a:t>really</a:t>
            </a:r>
            <a:r>
              <a:rPr lang="en-US" sz="2200" dirty="0" smtClean="0"/>
              <a:t> </a:t>
            </a:r>
            <a:r>
              <a:rPr lang="en-US" sz="2200" dirty="0" err="1" smtClean="0"/>
              <a:t>really</a:t>
            </a:r>
            <a:r>
              <a:rPr lang="en-US" sz="2200" dirty="0" smtClean="0"/>
              <a:t> wants to go on the vacation next month!</a:t>
            </a:r>
          </a:p>
          <a:p>
            <a:endParaRPr lang="en-US" sz="2200" dirty="0" smtClean="0"/>
          </a:p>
          <a:p>
            <a:r>
              <a:rPr lang="en-US" sz="2200" dirty="0" smtClean="0"/>
              <a:t>Your husband/ wife wants to give allowance money to his/her parents.  They want to give them 200,000 won a month, however you and your husband don’t have a lot of money and giving this much money away will mean you will have to cut down on groceries, eating out, travelling and other luxuries.  Your partner insists that 200,000 is necessary for their parents well being. </a:t>
            </a:r>
          </a:p>
          <a:p>
            <a:endParaRPr lang="en-US" sz="2200" dirty="0" smtClean="0"/>
          </a:p>
          <a:p>
            <a:r>
              <a:rPr lang="en-US" sz="2200" dirty="0" smtClean="0"/>
              <a:t>Your partner wants to live in Australia but you want to live in Korea.  Their reason is, they are stressed out in Korea and feel that Australia would be a better life.  You are perfectly happy in Korea, all of your friends and family are here.  </a:t>
            </a:r>
            <a:endParaRPr lang="en-US" sz="2200" dirty="0" smtClean="0"/>
          </a:p>
          <a:p>
            <a:endParaRPr lang="en-US" sz="2200" dirty="0" smtClean="0"/>
          </a:p>
          <a:p>
            <a:pPr>
              <a:buNone/>
            </a:pPr>
            <a:endParaRPr lang="en-US" dirty="0" smtClean="0"/>
          </a:p>
        </p:txBody>
      </p:sp>
      <p:sp>
        <p:nvSpPr>
          <p:cNvPr id="3" name="Title 2"/>
          <p:cNvSpPr>
            <a:spLocks noGrp="1"/>
          </p:cNvSpPr>
          <p:nvPr>
            <p:ph type="title"/>
          </p:nvPr>
        </p:nvSpPr>
        <p:spPr/>
        <p:txBody>
          <a:bodyPr/>
          <a:lstStyle/>
          <a:p>
            <a:r>
              <a:rPr lang="en-US" dirty="0" smtClean="0"/>
              <a:t>Situational Compromise</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Hunting">
  <a:themeElements>
    <a:clrScheme name="Hunting">
      <a:dk1>
        <a:sysClr val="windowText" lastClr="000000"/>
      </a:dk1>
      <a:lt1>
        <a:sysClr val="window" lastClr="FFFFFF"/>
      </a:lt1>
      <a:dk2>
        <a:srgbClr val="433021"/>
      </a:dk2>
      <a:lt2>
        <a:srgbClr val="E8D8CA"/>
      </a:lt2>
      <a:accent1>
        <a:srgbClr val="E49458"/>
      </a:accent1>
      <a:accent2>
        <a:srgbClr val="74AD8D"/>
      </a:accent2>
      <a:accent3>
        <a:srgbClr val="D4AC30"/>
      </a:accent3>
      <a:accent4>
        <a:srgbClr val="7BA5BE"/>
      </a:accent4>
      <a:accent5>
        <a:srgbClr val="E4A098"/>
      </a:accent5>
      <a:accent6>
        <a:srgbClr val="70B4B7"/>
      </a:accent6>
      <a:hlink>
        <a:srgbClr val="008685"/>
      </a:hlink>
      <a:folHlink>
        <a:srgbClr val="EA5A23"/>
      </a:folHlink>
    </a:clrScheme>
    <a:fontScheme name="Hunting">
      <a:majorFont>
        <a:latin typeface="Georgia"/>
        <a:ea typeface=""/>
        <a:cs typeface=""/>
        <a:font script="Cyrl" typeface="Times New Roman"/>
        <a:font script="Grek" typeface="Times New Roman"/>
        <a:font script="Jpan" typeface="ＭＳ Ｐゴシック"/>
        <a:font script="Hang" typeface="HY견명조"/>
        <a:font script="Hans" typeface="宋体"/>
        <a:font script="Hant" typeface="標楷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eorgia"/>
        <a:ea typeface=""/>
        <a:cs typeface=""/>
        <a:font script="Cyrl" typeface="Times New Roman"/>
        <a:font script="Grek" typeface="Times New Roman"/>
        <a:font script="Jpan" typeface="ＭＳ Ｐゴシック"/>
        <a:font script="Hang" typeface="HY견명조"/>
        <a:font script="Hans" typeface="宋体"/>
        <a:font script="Hant" typeface="標楷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Hunting">
      <a:fillStyleLst>
        <a:solidFill>
          <a:schemeClr val="phClr">
            <a:tint val="100000"/>
            <a:shade val="100000"/>
            <a:hueMod val="100000"/>
            <a:satMod val="100000"/>
          </a:schemeClr>
        </a:solidFill>
        <a:gradFill rotWithShape="1">
          <a:gsLst>
            <a:gs pos="18000">
              <a:schemeClr val="phClr">
                <a:tint val="20000"/>
                <a:shade val="100000"/>
                <a:hueMod val="100000"/>
                <a:satMod val="100000"/>
              </a:schemeClr>
            </a:gs>
            <a:gs pos="87000">
              <a:schemeClr val="phClr">
                <a:tint val="100000"/>
                <a:shade val="100000"/>
                <a:hueMod val="100000"/>
                <a:satMod val="100000"/>
              </a:schemeClr>
            </a:gs>
          </a:gsLst>
          <a:lin ang="2700000" scaled="1"/>
        </a:gradFill>
        <a:gradFill rotWithShape="1">
          <a:gsLst>
            <a:gs pos="0">
              <a:schemeClr val="phClr">
                <a:tint val="95000"/>
                <a:shade val="100000"/>
                <a:hueMod val="100000"/>
                <a:satMod val="100000"/>
              </a:schemeClr>
            </a:gs>
            <a:gs pos="100000">
              <a:schemeClr val="phClr">
                <a:tint val="100000"/>
                <a:shade val="95000"/>
                <a:hueMod val="100000"/>
                <a:satMod val="100000"/>
              </a:schemeClr>
            </a:gs>
          </a:gsLst>
          <a:lin ang="0" scaled="1"/>
        </a:gradFill>
      </a:fillStyleLst>
      <a:lnStyleLst>
        <a:ln w="6350" cap="flat" cmpd="sng" algn="ctr">
          <a:solidFill>
            <a:schemeClr val="phClr"/>
          </a:solidFill>
          <a:prstDash val="solid"/>
        </a:ln>
        <a:ln w="15875" cap="flat" cmpd="sng" algn="ctr">
          <a:solidFill>
            <a:schemeClr val="phClr"/>
          </a:solidFill>
          <a:prstDash val="solid"/>
        </a:ln>
        <a:ln w="28575" cap="flat" cmpd="sng" algn="ctr">
          <a:solidFill>
            <a:schemeClr val="phClr"/>
          </a:solidFill>
          <a:prstDash val="solid"/>
        </a:ln>
      </a:lnStyleLst>
      <a:effectStyleLst>
        <a:effectStyle>
          <a:effectLst>
            <a:outerShdw dir="5400000" algn="tl">
              <a:srgbClr val="EBE9ED">
                <a:alpha val="0"/>
              </a:srgbClr>
            </a:outerShdw>
          </a:effectLst>
        </a:effectStyle>
        <a:effectStyle>
          <a:effectLst>
            <a:outerShdw blurRad="12700" dir="5400000" algn="tl">
              <a:srgbClr val="EBE9ED">
                <a:alpha val="27450"/>
              </a:srgbClr>
            </a:outerShdw>
          </a:effectLst>
          <a:scene3d>
            <a:camera prst="orthographicFront" fov="0">
              <a:rot lat="0" lon="0" rev="0"/>
            </a:camera>
            <a:lightRig rig="soft" dir="t">
              <a:rot lat="0" lon="0" rev="19200000"/>
            </a:lightRig>
          </a:scene3d>
          <a:sp3d prstMaterial="matte">
            <a:bevelT h="88900"/>
            <a:contourClr>
              <a:schemeClr val="phClr">
                <a:tint val="100000"/>
                <a:shade val="100000"/>
                <a:hueMod val="100000"/>
                <a:satMod val="100000"/>
              </a:schemeClr>
            </a:contourClr>
          </a:sp3d>
        </a:effectStyle>
        <a:effectStyle>
          <a:effectLst>
            <a:outerShdw blurRad="101600" dist="76200" dir="2700000" algn="bl">
              <a:srgbClr val="000000">
                <a:alpha val="30588"/>
              </a:srgbClr>
            </a:outerShdw>
          </a:effectLst>
          <a:scene3d>
            <a:camera prst="orthographicFront" fov="0">
              <a:rot lat="0" lon="0" rev="0"/>
            </a:camera>
            <a:lightRig rig="chilly" dir="t">
              <a:rot lat="0" lon="0" rev="4200000"/>
            </a:lightRig>
          </a:scene3d>
          <a:sp3d contourW="25400" prstMaterial="matte">
            <a:bevelT h="88900"/>
            <a:contourClr>
              <a:srgbClr val="FFFFFF">
                <a:alpha val="0"/>
              </a:srgbClr>
            </a:contourClr>
          </a:sp3d>
        </a:effectStyle>
      </a:effectStyleLst>
      <a:bgFillStyleLst>
        <a:solidFill>
          <a:schemeClr val="phClr">
            <a:tint val="100000"/>
            <a:shade val="100000"/>
            <a:hueMod val="100000"/>
            <a:satMod val="100000"/>
          </a:schemeClr>
        </a:solidFill>
        <a:gradFill rotWithShape="1">
          <a:gsLst>
            <a:gs pos="0">
              <a:schemeClr val="phClr">
                <a:tint val="95000"/>
                <a:shade val="100000"/>
                <a:hueMod val="100000"/>
                <a:satMod val="100000"/>
              </a:schemeClr>
            </a:gs>
            <a:gs pos="60000">
              <a:schemeClr val="phClr">
                <a:tint val="100000"/>
                <a:shade val="55000"/>
                <a:hueMod val="100000"/>
                <a:satMod val="100000"/>
              </a:schemeClr>
            </a:gs>
          </a:gsLst>
          <a:path path="circle">
            <a:fillToRect l="50000" t="90000" r="50000" b="10000"/>
          </a:path>
        </a:gradFill>
        <a:blipFill>
          <a:blip xmlns:r="http://schemas.openxmlformats.org/officeDocument/2006/relationships" r:embed="rId1">
            <a:duotone>
              <a:schemeClr val="phClr">
                <a:tint val="100000"/>
                <a:shade val="70000"/>
                <a:hueMod val="100000"/>
                <a:satMod val="100000"/>
              </a:schemeClr>
              <a:schemeClr val="phClr">
                <a:tint val="30000"/>
                <a:shade val="100000"/>
                <a:hueMod val="100000"/>
                <a:satMod val="10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Hunting</Template>
  <TotalTime>36</TotalTime>
  <Words>437</Words>
  <Application>Microsoft Office PowerPoint</Application>
  <PresentationFormat>On-screen Show (4:3)</PresentationFormat>
  <Paragraphs>38</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Hunting</vt:lpstr>
      <vt:lpstr>The Art of Compromise</vt:lpstr>
      <vt:lpstr>Warm-up (Group Talk)</vt:lpstr>
      <vt:lpstr>Compromising</vt:lpstr>
      <vt:lpstr>Sam and Cheryl’s Situation</vt:lpstr>
      <vt:lpstr>Extending the topic</vt:lpstr>
      <vt:lpstr>Situational Compromise</vt:lpstr>
      <vt:lpstr>Situational Compromise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Art of Compromise</dc:title>
  <dc:creator>user</dc:creator>
  <cp:lastModifiedBy>user</cp:lastModifiedBy>
  <cp:revision>9</cp:revision>
  <dcterms:created xsi:type="dcterms:W3CDTF">2015-08-31T03:27:49Z</dcterms:created>
  <dcterms:modified xsi:type="dcterms:W3CDTF">2015-10-01T03:08:05Z</dcterms:modified>
</cp:coreProperties>
</file>