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22FC32-C631-4A51-852B-26C1F6A35E28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6D1B0-3900-4867-9773-F152D06FE3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22FC32-C631-4A51-852B-26C1F6A35E28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6D1B0-3900-4867-9773-F152D06FE3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22FC32-C631-4A51-852B-26C1F6A35E28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6D1B0-3900-4867-9773-F152D06FE3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22FC32-C631-4A51-852B-26C1F6A35E28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6D1B0-3900-4867-9773-F152D06FE3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22FC32-C631-4A51-852B-26C1F6A35E28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6D1B0-3900-4867-9773-F152D06FE3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22FC32-C631-4A51-852B-26C1F6A35E28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6D1B0-3900-4867-9773-F152D06FE3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22FC32-C631-4A51-852B-26C1F6A35E28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6D1B0-3900-4867-9773-F152D06FE3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22FC32-C631-4A51-852B-26C1F6A35E28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6D1B0-3900-4867-9773-F152D06FE3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22FC32-C631-4A51-852B-26C1F6A35E28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6D1B0-3900-4867-9773-F152D06FE3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22FC32-C631-4A51-852B-26C1F6A35E28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6D1B0-3900-4867-9773-F152D06FE3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22FC32-C631-4A51-852B-26C1F6A35E28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6D1B0-3900-4867-9773-F152D06FE34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722FC32-C631-4A51-852B-26C1F6A35E28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DB6D1B0-3900-4867-9773-F152D06FE3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That’s the First and Last Time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Regrets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people regret?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Close your eyes and imagine that you’re </a:t>
            </a:r>
            <a:r>
              <a:rPr lang="en-US" dirty="0" smtClean="0"/>
              <a:t>80 years old.</a:t>
            </a:r>
          </a:p>
          <a:p>
            <a:endParaRPr lang="en-US" dirty="0" smtClean="0"/>
          </a:p>
          <a:p>
            <a:r>
              <a:rPr lang="en-US" dirty="0" smtClean="0"/>
              <a:t>What do you think are the top 10 things people regret when they are old?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 10 Regrets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900" dirty="0" smtClean="0"/>
              <a:t>http://www.lifehack.org/articles/communication/20-things-people-regret-the-most-before-they-die.html</a:t>
            </a:r>
            <a:endParaRPr lang="en-US" sz="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98848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None/>
            </a:pPr>
            <a:r>
              <a:rPr lang="en-US" sz="2000" dirty="0" smtClean="0"/>
              <a:t>1. I </a:t>
            </a:r>
            <a:r>
              <a:rPr lang="en-US" sz="2000" dirty="0" smtClean="0"/>
              <a:t>wish I’d cared less about what other people think</a:t>
            </a:r>
            <a:r>
              <a:rPr lang="en-US" sz="2000" dirty="0" smtClean="0"/>
              <a:t>.</a:t>
            </a:r>
          </a:p>
          <a:p>
            <a:pPr marL="457200" indent="-457200">
              <a:buAutoNum type="arabicPeriod"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2. I wish I had accomplished more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3. I wish I had told __ how I truly felt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4. </a:t>
            </a:r>
            <a:r>
              <a:rPr lang="en-US" sz="2000" dirty="0" smtClean="0"/>
              <a:t>I wish I had followed my passion in life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5. </a:t>
            </a:r>
            <a:r>
              <a:rPr lang="en-US" sz="2000" dirty="0" smtClean="0"/>
              <a:t>I wish I had worked less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6. </a:t>
            </a:r>
            <a:r>
              <a:rPr lang="en-US" sz="2000" dirty="0" smtClean="0"/>
              <a:t>I wish I had traveled more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7. </a:t>
            </a:r>
            <a:r>
              <a:rPr lang="en-US" sz="2000" dirty="0" smtClean="0"/>
              <a:t>I wish I had trusted my gut rather than listening to everyone else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8. </a:t>
            </a:r>
            <a:r>
              <a:rPr lang="en-US" sz="2000" dirty="0" smtClean="0"/>
              <a:t>I wish I’d taken better care of myself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9. </a:t>
            </a:r>
            <a:r>
              <a:rPr lang="en-US" sz="2000" dirty="0" smtClean="0"/>
              <a:t>I wish I hadn’t worried so much</a:t>
            </a:r>
            <a:r>
              <a:rPr lang="en-US" sz="2000" dirty="0" smtClean="0"/>
              <a:t>.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10. </a:t>
            </a:r>
            <a:r>
              <a:rPr lang="en-US" sz="2000" dirty="0" smtClean="0"/>
              <a:t>I wish I’d appreciated ___ more</a:t>
            </a:r>
            <a:r>
              <a:rPr lang="en-US" sz="2000" dirty="0" smtClean="0"/>
              <a:t>.</a:t>
            </a:r>
            <a:endParaRPr lang="en-US" sz="2000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Advice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advice would you give someone so they can live a life with few regrets?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49</TotalTime>
  <Words>171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Aspect</vt:lpstr>
      <vt:lpstr>That’s the First and Last Time</vt:lpstr>
      <vt:lpstr>What do you people regret?</vt:lpstr>
      <vt:lpstr>Top 10 Regrets http://www.lifehack.org/articles/communication/20-things-people-regret-the-most-before-they-die.html</vt:lpstr>
      <vt:lpstr>Advice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That’s the First and Last Time</dc:title>
  <dc:creator>user</dc:creator>
  <cp:lastModifiedBy>user</cp:lastModifiedBy>
  <cp:revision>4</cp:revision>
  <dcterms:created xsi:type="dcterms:W3CDTF">2015-11-24T02:08:55Z</dcterms:created>
  <dcterms:modified xsi:type="dcterms:W3CDTF">2015-11-24T02:58:25Z</dcterms:modified>
</cp:coreProperties>
</file>