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0" r:id="rId3"/>
    <p:sldId id="261" r:id="rId4"/>
    <p:sldId id="262" r:id="rId5"/>
    <p:sldId id="263" r:id="rId6"/>
    <p:sldId id="268" r:id="rId7"/>
    <p:sldId id="271" r:id="rId8"/>
    <p:sldId id="272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ko-KR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CD1D-8559-4B9A-8815-D0A040C0C6EE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CD1D-8559-4B9A-8815-D0A040C0C6EE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CD1D-8559-4B9A-8815-D0A040C0C6EE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CD1D-8559-4B9A-8815-D0A040C0C6EE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CD1D-8559-4B9A-8815-D0A040C0C6EE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3B6CD1D-8559-4B9A-8815-D0A040C0C6EE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CD1D-8559-4B9A-8815-D0A040C0C6EE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CD1D-8559-4B9A-8815-D0A040C0C6EE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CD1D-8559-4B9A-8815-D0A040C0C6EE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CD1D-8559-4B9A-8815-D0A040C0C6EE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ko-KR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3B6CD1D-8559-4B9A-8815-D0A040C0C6EE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3B6CD1D-8559-4B9A-8815-D0A040C0C6EE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462549-4701-4CE8-832D-BD3718A9B7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  <a:p>
            <a:pPr lvl="1" eaLnBrk="1" latinLnBrk="0" hangingPunct="1"/>
            <a:r>
              <a:rPr kumimoji="0" lang="en-US" altLang="ko-KR" smtClean="0"/>
              <a:t>Second level</a:t>
            </a:r>
          </a:p>
          <a:p>
            <a:pPr lvl="2" eaLnBrk="1" latinLnBrk="0" hangingPunct="1"/>
            <a:r>
              <a:rPr kumimoji="0" lang="en-US" altLang="ko-KR" smtClean="0"/>
              <a:t>Third level</a:t>
            </a:r>
          </a:p>
          <a:p>
            <a:pPr lvl="3" eaLnBrk="1" latinLnBrk="0" hangingPunct="1"/>
            <a:r>
              <a:rPr kumimoji="0" lang="en-US" altLang="ko-KR" smtClean="0"/>
              <a:t>Fourth level</a:t>
            </a:r>
          </a:p>
          <a:p>
            <a:pPr lvl="4" eaLnBrk="1" latinLnBrk="0" hangingPunct="1"/>
            <a:r>
              <a:rPr kumimoji="0" lang="en-US" altLang="ko-KR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1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1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1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Funniest%20Korean%20Commercial.mp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kr/url?sa=i&amp;rct=j&amp;q=&amp;esrc=s&amp;source=images&amp;cd=&amp;cad=rja&amp;uact=8&amp;ved=0ahUKEwjlzuOT9rLLAhWl56YKHec8C-kQjRwIBw&amp;url=http://amovita.com.au/ourservices/business-consulting/surveysandreports/&amp;psig=AFQjCNFqWEC9j5vbRBU19nD7DLpSpW2xuw&amp;ust=145758949382630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hyperlink" Target="im%20loving%20it.mp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Coke%20Always%20the%20Real%20Thing.mp3" TargetMode="External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Potty%20Putter%20TV%20Commercial.mp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The%20Snuggie%20Commercial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google.co.kr/url?sa=i&amp;rct=j&amp;q=&amp;esrc=s&amp;source=images&amp;cd=&amp;cad=rja&amp;uact=8&amp;ved=&amp;url=http://playapp.kocpc.com.tw/posts/information/Plus%20-%20Minus/5152594&amp;bvm=bv.116274245,d.dGY&amp;psig=AFQjCNH3sHE-Lqz6H0K09q2ct5RQSoJMQg&amp;ust=145758956783465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Volvo%20Trucks%20-%20The%20Epic%20Split%20feat.%20Van%20Damme%20(Live%20Test%206).mp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GIFLE%20team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file"/>
              </a:rPr>
              <a:t>Media and Marketing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That Commercial is Classic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Ask your classmates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1026" name="Picture 2" descr="http://amovita.com.au/wp-content/uploads/2012/11/survey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057400"/>
            <a:ext cx="3848100" cy="3848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What kind of strategies are used to get your </a:t>
            </a:r>
            <a:br>
              <a:rPr lang="en-CA" dirty="0" smtClean="0"/>
            </a:br>
            <a:r>
              <a:rPr lang="en-CA" dirty="0" smtClean="0"/>
              <a:t>attention?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Humour</a:t>
            </a:r>
          </a:p>
          <a:p>
            <a:r>
              <a:rPr lang="en-CA" dirty="0" smtClean="0"/>
              <a:t>Celebrities</a:t>
            </a:r>
          </a:p>
          <a:p>
            <a:r>
              <a:rPr lang="en-CA" dirty="0" smtClean="0"/>
              <a:t>Emotional appeal</a:t>
            </a:r>
          </a:p>
          <a:p>
            <a:r>
              <a:rPr lang="en-CA" dirty="0" smtClean="0"/>
              <a:t>Simple solutions</a:t>
            </a:r>
          </a:p>
          <a:p>
            <a:r>
              <a:rPr lang="en-CA" dirty="0" smtClean="0"/>
              <a:t>Sex appeal</a:t>
            </a:r>
          </a:p>
          <a:p>
            <a:r>
              <a:rPr lang="en-CA" dirty="0" smtClean="0"/>
              <a:t>Catch phrases</a:t>
            </a:r>
          </a:p>
          <a:p>
            <a:r>
              <a:rPr lang="en-CA" dirty="0" smtClean="0"/>
              <a:t>Jingles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2743200"/>
            <a:ext cx="441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 smtClean="0"/>
              <a:t>What types of companies choose each type?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4267200" y="3200400"/>
            <a:ext cx="914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16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Jingles and Catchphrases</a:t>
            </a:r>
            <a:endParaRPr lang="en-US" dirty="0"/>
          </a:p>
        </p:txBody>
      </p:sp>
      <p:pic>
        <p:nvPicPr>
          <p:cNvPr id="1026" name="Picture 2" descr="http://blogs.ubc.ca/carlytaojing/files/2012/03/MacDonalds-Logo-Slogan-psd89932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981200"/>
            <a:ext cx="2362200" cy="2202752"/>
          </a:xfrm>
          <a:prstGeom prst="rect">
            <a:avLst/>
          </a:prstGeom>
          <a:noFill/>
        </p:spPr>
      </p:pic>
      <p:pic>
        <p:nvPicPr>
          <p:cNvPr id="1028" name="Picture 4" descr="http://www.radioiloveit.com/wp-content/uploads/always-coca-cola-slogan.pn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2133600"/>
            <a:ext cx="2057400" cy="2057402"/>
          </a:xfrm>
          <a:prstGeom prst="rect">
            <a:avLst/>
          </a:prstGeom>
          <a:noFill/>
        </p:spPr>
      </p:pic>
      <p:pic>
        <p:nvPicPr>
          <p:cNvPr id="1030" name="Picture 6" descr="http://cdn01.dailycaller.com/wp-content/uploads/2013/07/nike-e137287696523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5334000"/>
            <a:ext cx="2362200" cy="1012996"/>
          </a:xfrm>
          <a:prstGeom prst="rect">
            <a:avLst/>
          </a:prstGeom>
          <a:noFill/>
        </p:spPr>
      </p:pic>
      <p:pic>
        <p:nvPicPr>
          <p:cNvPr id="1032" name="Picture 8" descr="http://www.writingfordesigners.com/wp-content/uploads/2008/12/adidas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57600" y="4800600"/>
            <a:ext cx="1695450" cy="1695450"/>
          </a:xfrm>
          <a:prstGeom prst="rect">
            <a:avLst/>
          </a:prstGeom>
          <a:noFill/>
        </p:spPr>
      </p:pic>
      <p:pic>
        <p:nvPicPr>
          <p:cNvPr id="1034" name="Picture 10" descr="http://upload.wikimedia.org/wikipedia/commons/thumb/d/d0/Apple_logo_Think_Different_vectorized.svg/2000px-Apple_logo_Think_Different_vectorized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3600" y="2133600"/>
            <a:ext cx="2740025" cy="1728956"/>
          </a:xfrm>
          <a:prstGeom prst="rect">
            <a:avLst/>
          </a:prstGeom>
          <a:noFill/>
        </p:spPr>
      </p:pic>
      <p:pic>
        <p:nvPicPr>
          <p:cNvPr id="1036" name="Picture 12" descr="http://myliteraryquest.files.wordpress.com/2010/06/kfc_colonel_circle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43600" y="4074032"/>
            <a:ext cx="2819400" cy="2622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famous slogans or catchphrases are there in Korea?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http://1.bp.blogspot.com/_aEgTedPqUK4/TARNMNX-t7I/AAAAAAAAdDw/x32FUHZu1v0/s400/korean+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905000"/>
            <a:ext cx="4724400" cy="10994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Infomercials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golfun.net/PottyPutter/puttyputtergreen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895600"/>
            <a:ext cx="3810000" cy="2457451"/>
          </a:xfrm>
          <a:prstGeom prst="rect">
            <a:avLst/>
          </a:prstGeom>
          <a:noFill/>
        </p:spPr>
      </p:pic>
      <p:pic>
        <p:nvPicPr>
          <p:cNvPr id="1028" name="Picture 4" descr="http://happymoneysaver.com/wp-content/uploads/2010/08/snuggie.jp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E1E6E9"/>
              </a:clrFrom>
              <a:clrTo>
                <a:srgbClr val="E1E6E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568" y="1905000"/>
            <a:ext cx="4067432" cy="3762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Find an advertisement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With your group discuss what are some of the positive and negative points about advertisements.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Think of at least 3 positives and 3 negatives</a:t>
            </a:r>
            <a:endParaRPr lang="ko-KR" altLang="en-US" dirty="0"/>
          </a:p>
        </p:txBody>
      </p:sp>
      <p:pic>
        <p:nvPicPr>
          <p:cNvPr id="2050" name="Picture 2" descr="http://cdn.marketplaceimages.windowsphone.com/v8/images/bb33101c-12af-48f2-8f5a-c5aa09fefd7e?imageType=ws_icon_lar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886200"/>
            <a:ext cx="2400300" cy="24003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993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Advertisement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229600" cy="2667000"/>
          </a:xfrm>
        </p:spPr>
        <p:txBody>
          <a:bodyPr>
            <a:normAutofit fontScale="77500" lnSpcReduction="20000"/>
          </a:bodyPr>
          <a:lstStyle/>
          <a:p>
            <a:pPr latinLnBrk="0" hangingPunct="0"/>
            <a:r>
              <a:rPr lang="en-US" dirty="0" smtClean="0"/>
              <a:t>They want you to design a new health drink and make a commercial for it.</a:t>
            </a:r>
          </a:p>
          <a:p>
            <a:pPr latinLnBrk="0" hangingPunct="0"/>
            <a:endParaRPr lang="en-US" sz="1600" dirty="0" smtClean="0"/>
          </a:p>
          <a:p>
            <a:pPr marL="971550" lvl="1" indent="-514350" latinLnBrk="0" hangingPunct="0">
              <a:buFont typeface="+mj-lt"/>
              <a:buAutoNum type="arabicPeriod"/>
            </a:pPr>
            <a:r>
              <a:rPr lang="en-US" sz="2000" dirty="0" smtClean="0"/>
              <a:t>Select your target audience</a:t>
            </a:r>
          </a:p>
          <a:p>
            <a:pPr marL="971550" lvl="1" indent="-514350" latinLnBrk="0" hangingPunct="0">
              <a:buFont typeface="+mj-lt"/>
              <a:buAutoNum type="arabicPeriod"/>
            </a:pPr>
            <a:endParaRPr lang="en-US" sz="1300" dirty="0" smtClean="0"/>
          </a:p>
          <a:p>
            <a:pPr marL="971550" lvl="1" indent="-514350" latinLnBrk="0" hangingPunct="0">
              <a:buFont typeface="+mj-lt"/>
              <a:buAutoNum type="arabicPeriod"/>
            </a:pPr>
            <a:r>
              <a:rPr lang="en-US" sz="2000" dirty="0" smtClean="0"/>
              <a:t>Use one of the strategies we have talked about or copy a Korean commercial to advertise your product in English </a:t>
            </a:r>
          </a:p>
          <a:p>
            <a:pPr marL="971550" lvl="1" indent="-514350" latinLnBrk="0" hangingPunct="0">
              <a:buFont typeface="+mj-lt"/>
              <a:buAutoNum type="arabicPeriod"/>
            </a:pPr>
            <a:endParaRPr lang="en-US" sz="2000" dirty="0" smtClean="0"/>
          </a:p>
          <a:p>
            <a:pPr marL="971550" lvl="1" indent="-514350" latinLnBrk="0" hangingPunct="0">
              <a:buFont typeface="+mj-lt"/>
              <a:buAutoNum type="arabicPeriod"/>
            </a:pPr>
            <a:r>
              <a:rPr lang="en-US" sz="2000" dirty="0" smtClean="0"/>
              <a:t>Write a script</a:t>
            </a:r>
          </a:p>
          <a:p>
            <a:pPr marL="971550" lvl="1" indent="-514350" latinLnBrk="0" hangingPunct="0">
              <a:buFont typeface="+mj-lt"/>
              <a:buAutoNum type="arabicPeriod"/>
            </a:pPr>
            <a:endParaRPr lang="en-US" sz="1300" dirty="0" smtClean="0"/>
          </a:p>
          <a:p>
            <a:pPr marL="971550" lvl="1" indent="-514350" latinLnBrk="0" hangingPunct="0">
              <a:buFont typeface="+mj-lt"/>
              <a:buAutoNum type="arabicPeriod"/>
            </a:pPr>
            <a:r>
              <a:rPr lang="en-US" sz="2000" dirty="0" smtClean="0"/>
              <a:t>Make a catch phrase and/or a jingle</a:t>
            </a:r>
          </a:p>
          <a:p>
            <a:pPr lvl="1" latinLnBrk="0" hangingPunct="0"/>
            <a:endParaRPr lang="en-US" dirty="0"/>
          </a:p>
        </p:txBody>
      </p:sp>
      <p:pic>
        <p:nvPicPr>
          <p:cNvPr id="24578" name="Picture 2" descr="http://951465021.r.lightningbase-cdn.com/wp-content/uploads/2014/01/post/van-damme-star-pound-flesh/Jean-Claude-Van-Damme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267200"/>
            <a:ext cx="3429000" cy="2129118"/>
          </a:xfrm>
          <a:prstGeom prst="rect">
            <a:avLst/>
          </a:prstGeom>
          <a:noFill/>
        </p:spPr>
      </p:pic>
      <p:pic>
        <p:nvPicPr>
          <p:cNvPr id="24580" name="Picture 4" descr="http://i.ytimg.com/vi/1Kw5PsZgdio/mqdefault.jp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4343400"/>
            <a:ext cx="3048000" cy="1905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33600" y="7620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got a new job on the marketing at Coca-cola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556</TotalTime>
  <Words>143</Words>
  <Application>Microsoft Office PowerPoint</Application>
  <PresentationFormat>화면 슬라이드 쇼(4:3)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돋움</vt:lpstr>
      <vt:lpstr>바탕</vt:lpstr>
      <vt:lpstr>Georgia</vt:lpstr>
      <vt:lpstr>Wingdings</vt:lpstr>
      <vt:lpstr>Wingdings 2</vt:lpstr>
      <vt:lpstr>Civic</vt:lpstr>
      <vt:lpstr>That Commercial is Classic</vt:lpstr>
      <vt:lpstr>Ask your classmates</vt:lpstr>
      <vt:lpstr>What kind of strategies are used to get your  attention?</vt:lpstr>
      <vt:lpstr>Jingles and Catchphrases</vt:lpstr>
      <vt:lpstr>What famous slogans or catchphrases are there in Korea?</vt:lpstr>
      <vt:lpstr>Infomercials</vt:lpstr>
      <vt:lpstr>Find an advertisement</vt:lpstr>
      <vt:lpstr>Discussion</vt:lpstr>
      <vt:lpstr>Advertisement Project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That Commercial is Classic</dc:title>
  <dc:creator>user</dc:creator>
  <cp:lastModifiedBy>인문대500</cp:lastModifiedBy>
  <cp:revision>51</cp:revision>
  <dcterms:created xsi:type="dcterms:W3CDTF">2015-03-05T00:46:07Z</dcterms:created>
  <dcterms:modified xsi:type="dcterms:W3CDTF">2016-03-09T07:23:32Z</dcterms:modified>
</cp:coreProperties>
</file>