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94" r:id="rId4"/>
    <p:sldId id="295" r:id="rId5"/>
    <p:sldId id="276" r:id="rId6"/>
    <p:sldId id="275" r:id="rId7"/>
    <p:sldId id="279" r:id="rId8"/>
    <p:sldId id="287" r:id="rId9"/>
    <p:sldId id="288" r:id="rId10"/>
    <p:sldId id="289" r:id="rId11"/>
    <p:sldId id="290" r:id="rId12"/>
    <p:sldId id="284" r:id="rId13"/>
    <p:sldId id="285" r:id="rId14"/>
    <p:sldId id="292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7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5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74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875255-5AEC-449C-8584-8E756F4FAF1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Team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Conflict and Resolution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F4F-CEFC-4976-9488-1F20C823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the following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35726-80D4-47A3-88BF-ED033892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9" y="2413337"/>
            <a:ext cx="365150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 ball of steel wool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small ax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metal can filled with butter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Newspapers (one per person)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 compass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1.5 </a:t>
            </a:r>
            <a:r>
              <a:rPr lang="en-US" dirty="0" err="1"/>
              <a:t>litres</a:t>
            </a:r>
            <a:r>
              <a:rPr lang="en-US" dirty="0"/>
              <a:t> of whiskey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Your dead phones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AA909A-B7D3-49DF-9CE8-4103D6C6AF46}"/>
              </a:ext>
            </a:extLst>
          </p:cNvPr>
          <p:cNvSpPr txBox="1">
            <a:spLocks/>
          </p:cNvSpPr>
          <p:nvPr/>
        </p:nvSpPr>
        <p:spPr>
          <a:xfrm>
            <a:off x="4572000" y="2413337"/>
            <a:ext cx="365150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Cigarette lighter (without fluid)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Extra shirt and pants for each survivor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20 x 20 ft. piece of heavy-duty canvas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sectional air map made of plastic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Snickers chocolate bars (one per person)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431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umbs.dreamstime.com/z/steel-wool-pad-10390780.jpg">
            <a:extLst>
              <a:ext uri="{FF2B5EF4-FFF2-40B4-BE49-F238E27FC236}">
                <a16:creationId xmlns:a16="http://schemas.microsoft.com/office/drawing/2014/main" id="{5BF78F35-464F-4524-B648-FD0E5DA9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346"/>
          <a:stretch>
            <a:fillRect/>
          </a:stretch>
        </p:blipFill>
        <p:spPr bwMode="auto">
          <a:xfrm>
            <a:off x="1253361" y="3293183"/>
            <a:ext cx="1784865" cy="1219200"/>
          </a:xfrm>
          <a:prstGeom prst="rect">
            <a:avLst/>
          </a:prstGeom>
          <a:noFill/>
        </p:spPr>
      </p:pic>
      <p:pic>
        <p:nvPicPr>
          <p:cNvPr id="3074" name="Picture 2" descr="Image result for small ax">
            <a:extLst>
              <a:ext uri="{FF2B5EF4-FFF2-40B4-BE49-F238E27FC236}">
                <a16:creationId xmlns:a16="http://schemas.microsoft.com/office/drawing/2014/main" id="{BB02BF05-5F89-4796-96CC-955621D7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7" y="423224"/>
            <a:ext cx="1756094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BCE3AB-3043-4D4C-B3A4-2DC8EEC7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422" y="4315325"/>
            <a:ext cx="2518094" cy="2430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/>
              <a:t>Your task as a group is to list the above 12 items in order of importance for your survival.  List the uses for each.  You  MUST come to agreement as a group.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3076" name="Picture 4" descr="Image result for metal can">
            <a:extLst>
              <a:ext uri="{FF2B5EF4-FFF2-40B4-BE49-F238E27FC236}">
                <a16:creationId xmlns:a16="http://schemas.microsoft.com/office/drawing/2014/main" id="{2A320FE6-D4B1-4F52-8088-F786867A9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0" y="1180587"/>
            <a:ext cx="1219837" cy="12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utter">
            <a:extLst>
              <a:ext uri="{FF2B5EF4-FFF2-40B4-BE49-F238E27FC236}">
                <a16:creationId xmlns:a16="http://schemas.microsoft.com/office/drawing/2014/main" id="{9E5CA4D6-A275-416D-BDA5-7875A4FA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09" y="1876926"/>
            <a:ext cx="6792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newspaper">
            <a:extLst>
              <a:ext uri="{FF2B5EF4-FFF2-40B4-BE49-F238E27FC236}">
                <a16:creationId xmlns:a16="http://schemas.microsoft.com/office/drawing/2014/main" id="{190E1AFE-9BBA-4D5E-9DA8-BCBC0D1D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01" y="573426"/>
            <a:ext cx="1824037" cy="18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ompass">
            <a:extLst>
              <a:ext uri="{FF2B5EF4-FFF2-40B4-BE49-F238E27FC236}">
                <a16:creationId xmlns:a16="http://schemas.microsoft.com/office/drawing/2014/main" id="{46810FAD-350C-4303-8C11-BFB75D70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4126"/>
            <a:ext cx="1184594" cy="14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0AA1F-F9EB-4CD6-9251-6EC6C27B1D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00" t="40566" r="49567" b="30002"/>
          <a:stretch/>
        </p:blipFill>
        <p:spPr>
          <a:xfrm>
            <a:off x="565484" y="4706926"/>
            <a:ext cx="4363453" cy="2038778"/>
          </a:xfrm>
          <a:prstGeom prst="rect">
            <a:avLst/>
          </a:prstGeom>
        </p:spPr>
      </p:pic>
      <p:pic>
        <p:nvPicPr>
          <p:cNvPr id="3084" name="Picture 12" descr="Image result for 1.5 litre whiskey">
            <a:extLst>
              <a:ext uri="{FF2B5EF4-FFF2-40B4-BE49-F238E27FC236}">
                <a16:creationId xmlns:a16="http://schemas.microsoft.com/office/drawing/2014/main" id="{838E2ED9-E05A-4906-ACFF-4B4D19E7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5" y="743975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ead smart phone">
            <a:extLst>
              <a:ext uri="{FF2B5EF4-FFF2-40B4-BE49-F238E27FC236}">
                <a16:creationId xmlns:a16="http://schemas.microsoft.com/office/drawing/2014/main" id="{17835DF8-2097-4DE8-B9BC-D58B14E7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31" y="304287"/>
            <a:ext cx="119558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lighter">
            <a:extLst>
              <a:ext uri="{FF2B5EF4-FFF2-40B4-BE49-F238E27FC236}">
                <a16:creationId xmlns:a16="http://schemas.microsoft.com/office/drawing/2014/main" id="{0ACFFE98-FF31-4D8D-BA77-7C7CDB8B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069" y="347981"/>
            <a:ext cx="150487" cy="1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shirt and pants">
            <a:extLst>
              <a:ext uri="{FF2B5EF4-FFF2-40B4-BE49-F238E27FC236}">
                <a16:creationId xmlns:a16="http://schemas.microsoft.com/office/drawing/2014/main" id="{C424FEC0-A1F4-4169-BEA9-D9E569E8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37" y="257097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lighter">
            <a:extLst>
              <a:ext uri="{FF2B5EF4-FFF2-40B4-BE49-F238E27FC236}">
                <a16:creationId xmlns:a16="http://schemas.microsoft.com/office/drawing/2014/main" id="{0A4B4FA5-7DA3-4BBF-B9A2-E572FA94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213" y="404771"/>
            <a:ext cx="150487" cy="1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heavy duty canvas">
            <a:extLst>
              <a:ext uri="{FF2B5EF4-FFF2-40B4-BE49-F238E27FC236}">
                <a16:creationId xmlns:a16="http://schemas.microsoft.com/office/drawing/2014/main" id="{C6C2A986-F944-4B2C-9BF2-5A60BCA7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63" y="2670237"/>
            <a:ext cx="1870204" cy="10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plastic air map">
            <a:extLst>
              <a:ext uri="{FF2B5EF4-FFF2-40B4-BE49-F238E27FC236}">
                <a16:creationId xmlns:a16="http://schemas.microsoft.com/office/drawing/2014/main" id="{FA596FE5-12C5-404A-A675-E6DA2F0C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2" y="1766668"/>
            <a:ext cx="1578361" cy="15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snickers">
            <a:extLst>
              <a:ext uri="{FF2B5EF4-FFF2-40B4-BE49-F238E27FC236}">
                <a16:creationId xmlns:a16="http://schemas.microsoft.com/office/drawing/2014/main" id="{292D1C1F-EE60-40A9-9BA8-D2146055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52" y="765993"/>
            <a:ext cx="1110933" cy="11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9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Nuclear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2.bp.blogspot.com/-TClHQzOpPSQ/Uygmo3XzhfI/AAAAAAAAMpY/UmnuPgh66TI/s1600/post-nuclear-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907867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r>
              <a:rPr lang="en-US" dirty="0">
                <a:latin typeface="Helvetica"/>
              </a:rPr>
              <a:t>Three days ago, nuclear war broke out around the world.</a:t>
            </a:r>
          </a:p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r>
              <a:rPr lang="en-US" dirty="0">
                <a:latin typeface="Helvetica"/>
              </a:rPr>
              <a:t>Most of the population has been killed.</a:t>
            </a:r>
          </a:p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r>
              <a:rPr lang="en-US" dirty="0">
                <a:latin typeface="Helvetica"/>
              </a:rPr>
              <a:t>You are one of the few survivors.</a:t>
            </a:r>
          </a:p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endParaRPr lang="en-US" dirty="0">
              <a:latin typeface="Helvetica"/>
            </a:endParaRPr>
          </a:p>
          <a:p>
            <a:pPr>
              <a:buNone/>
            </a:pPr>
            <a:r>
              <a:rPr lang="en-US" dirty="0">
                <a:latin typeface="Helvetica"/>
              </a:rPr>
              <a:t>You are in a shelter with 12 others who have survived.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nuclear shelter">
            <a:extLst>
              <a:ext uri="{FF2B5EF4-FFF2-40B4-BE49-F238E27FC236}">
                <a16:creationId xmlns:a16="http://schemas.microsoft.com/office/drawing/2014/main" id="{F35D400E-8EC5-4F01-93CC-06798615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8820"/>
            <a:ext cx="4119265" cy="27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65356"/>
            <a:ext cx="3124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twelve people in the shelter but there is not enough food, water, and other supplies to keep them all alive until the atmosphere is safe.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survive, the people must stay inside the shelter for at least three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supplies enough to allow 7 of the 12 people to survive.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Image result for nuclear shelter">
            <a:extLst>
              <a:ext uri="{FF2B5EF4-FFF2-40B4-BE49-F238E27FC236}">
                <a16:creationId xmlns:a16="http://schemas.microsoft.com/office/drawing/2014/main" id="{59FF6CD1-C4AD-4FEF-8B74-A392EEA8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7122"/>
            <a:ext cx="3884300" cy="25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2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FC74-575D-448E-B71E-4A703CA9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6B05-0323-4D4A-871A-931C095D3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Your task is to decide, based on the information given, which people will be allowed to remain, and which people will be required to leave the shelter. 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survival of the human race depends on your decisions.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Carefully evaluate all information about each of the twelve persons.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Consider their health, experiences, age, sex, and intelligence.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Then decide which 7  people have the best chances of repopulating the earth and will be allowed to stay in the shelter and which 5 must leave.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80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BD4D-46BA-4841-B275-B66FE233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 we are going to work on teambuilding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CE0C1-4C95-4E9C-9385-A03F68132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teambuilding">
            <a:extLst>
              <a:ext uri="{FF2B5EF4-FFF2-40B4-BE49-F238E27FC236}">
                <a16:creationId xmlns:a16="http://schemas.microsoft.com/office/drawing/2014/main" id="{7FBC2FD5-E516-48C7-8F91-D4364814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9268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5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2881-21E6-4613-8746-90C64B23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first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ABDE-C408-4DF5-B1D7-A067F84B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4516173"/>
            <a:ext cx="7290055" cy="1752600"/>
          </a:xfrm>
        </p:spPr>
        <p:txBody>
          <a:bodyPr>
            <a:normAutofit fontScale="92500"/>
          </a:bodyPr>
          <a:lstStyle/>
          <a:p>
            <a:endParaRPr lang="en-CA" dirty="0"/>
          </a:p>
          <a:p>
            <a:r>
              <a:rPr lang="en-CA" dirty="0"/>
              <a:t>You have a candle, matches, and thumbtacks. </a:t>
            </a:r>
          </a:p>
          <a:p>
            <a:endParaRPr lang="en-CA" dirty="0"/>
          </a:p>
          <a:p>
            <a:r>
              <a:rPr lang="en-CA" dirty="0"/>
              <a:t>Attach the candle to the wall so that it does not drip on the table below.</a:t>
            </a:r>
          </a:p>
        </p:txBody>
      </p:sp>
      <p:pic>
        <p:nvPicPr>
          <p:cNvPr id="2050" name="Picture 2" descr="Image result for attach a candle to the wall">
            <a:extLst>
              <a:ext uri="{FF2B5EF4-FFF2-40B4-BE49-F238E27FC236}">
                <a16:creationId xmlns:a16="http://schemas.microsoft.com/office/drawing/2014/main" id="{C8D1FBF1-5827-4A79-85A9-609C1B8E9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 t="3783" r="3599" b="5847"/>
          <a:stretch/>
        </p:blipFill>
        <p:spPr bwMode="auto">
          <a:xfrm>
            <a:off x="5257800" y="1904999"/>
            <a:ext cx="2667001" cy="24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2DC0D-D675-41EB-8DA9-4C0ADCE52D87}"/>
              </a:ext>
            </a:extLst>
          </p:cNvPr>
          <p:cNvSpPr/>
          <p:nvPr/>
        </p:nvSpPr>
        <p:spPr>
          <a:xfrm>
            <a:off x="5181600" y="1873015"/>
            <a:ext cx="2876550" cy="2643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2" name="Picture 4" descr="Image result for attach a candle to the wall">
            <a:extLst>
              <a:ext uri="{FF2B5EF4-FFF2-40B4-BE49-F238E27FC236}">
                <a16:creationId xmlns:a16="http://schemas.microsoft.com/office/drawing/2014/main" id="{BC2F6DD4-616F-4629-9DE8-9E9EDB36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695209"/>
            <a:ext cx="30575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87CE-4961-4962-B761-D10BC105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second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EAB5-835D-40F3-B9A9-92F88B7BF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59781"/>
            <a:ext cx="7290055" cy="4023360"/>
          </a:xfrm>
        </p:spPr>
        <p:txBody>
          <a:bodyPr/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 You have 7 pieces of paper and 7 paper clips</a:t>
            </a:r>
          </a:p>
          <a:p>
            <a:endParaRPr lang="en-CA" dirty="0"/>
          </a:p>
          <a:p>
            <a:r>
              <a:rPr lang="en-CA" dirty="0"/>
              <a:t>Your goal is to make the tallest free-standing tower.</a:t>
            </a:r>
          </a:p>
          <a:p>
            <a:endParaRPr lang="en-CA" dirty="0"/>
          </a:p>
          <a:p>
            <a:r>
              <a:rPr lang="en-CA" dirty="0"/>
              <a:t>You have 5 minutes. </a:t>
            </a:r>
          </a:p>
        </p:txBody>
      </p:sp>
      <p:pic>
        <p:nvPicPr>
          <p:cNvPr id="3074" name="Picture 2" descr="Image result for paper">
            <a:extLst>
              <a:ext uri="{FF2B5EF4-FFF2-40B4-BE49-F238E27FC236}">
                <a16:creationId xmlns:a16="http://schemas.microsoft.com/office/drawing/2014/main" id="{04EF16B3-A4E6-4A6C-B81E-523B8E9E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per clips">
            <a:extLst>
              <a:ext uri="{FF2B5EF4-FFF2-40B4-BE49-F238E27FC236}">
                <a16:creationId xmlns:a16="http://schemas.microsoft.com/office/drawing/2014/main" id="{7DB5EDB6-324A-4308-8616-474BC1F6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554884"/>
            <a:ext cx="1703140" cy="17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survival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adventure.nationalgeographic.com/2008/08/survival/survival-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28800"/>
            <a:ext cx="38481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6F9E4-7317-4CE4-A091-55DA289C9050}"/>
              </a:ext>
            </a:extLst>
          </p:cNvPr>
          <p:cNvSpPr txBox="1"/>
          <p:nvPr/>
        </p:nvSpPr>
        <p:spPr>
          <a:xfrm>
            <a:off x="609600" y="2084832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the middle of January and you and your friends hiking the Canadian Rocky Mountains.</a:t>
            </a:r>
          </a:p>
          <a:p>
            <a:endParaRPr lang="en-CA" dirty="0"/>
          </a:p>
        </p:txBody>
      </p:sp>
      <p:pic>
        <p:nvPicPr>
          <p:cNvPr id="1026" name="Picture 2" descr="Image result for banff hiking">
            <a:extLst>
              <a:ext uri="{FF2B5EF4-FFF2-40B4-BE49-F238E27FC236}">
                <a16:creationId xmlns:a16="http://schemas.microsoft.com/office/drawing/2014/main" id="{108A09E0-9203-4625-B8A4-93C9FE7D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724400" cy="316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F799-FE91-4353-9A7F-25D213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6DA6-8280-4DCB-BE69-7CBF335F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438400"/>
            <a:ext cx="3429000" cy="4023360"/>
          </a:xfrm>
        </p:spPr>
        <p:txBody>
          <a:bodyPr/>
          <a:lstStyle/>
          <a:p>
            <a:r>
              <a:rPr lang="en-CA" dirty="0"/>
              <a:t>Unfortunately, during your hike you got lost.</a:t>
            </a:r>
          </a:p>
          <a:p>
            <a:endParaRPr lang="en-CA" dirty="0"/>
          </a:p>
          <a:p>
            <a:r>
              <a:rPr lang="en-CA" dirty="0"/>
              <a:t>You are now stuck in the mountain. </a:t>
            </a:r>
          </a:p>
          <a:p>
            <a:endParaRPr lang="en-CA" dirty="0"/>
          </a:p>
          <a:p>
            <a:r>
              <a:rPr lang="en-CA" dirty="0"/>
              <a:t>Your cell phone batteries are dead and you do not have an extra battery pack.</a:t>
            </a:r>
          </a:p>
        </p:txBody>
      </p:sp>
      <p:pic>
        <p:nvPicPr>
          <p:cNvPr id="2050" name="Picture 2" descr="Image result for mountain snow hiker">
            <a:extLst>
              <a:ext uri="{FF2B5EF4-FFF2-40B4-BE49-F238E27FC236}">
                <a16:creationId xmlns:a16="http://schemas.microsoft.com/office/drawing/2014/main" id="{DAA5B583-9DEE-4553-87BF-3B1BDE5F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34" y="2218618"/>
            <a:ext cx="4132782" cy="32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F4F-CEFC-4976-9488-1F20C823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35726-80D4-47A3-88BF-ED033892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look around.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you are in the middle of the mountains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there is about 5 cm of snow around you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the temperature is -25 C at night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the nearest town is 40 Km away.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1584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551</TotalTime>
  <Words>483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Helvetica</vt:lpstr>
      <vt:lpstr>Times New Roman</vt:lpstr>
      <vt:lpstr>Tw Cen MT</vt:lpstr>
      <vt:lpstr>Tw Cen MT Condensed</vt:lpstr>
      <vt:lpstr>Wingdings</vt:lpstr>
      <vt:lpstr>Wingdings 3</vt:lpstr>
      <vt:lpstr>Integral</vt:lpstr>
      <vt:lpstr>Team Building</vt:lpstr>
      <vt:lpstr>Today we are going to work on teambuilding</vt:lpstr>
      <vt:lpstr>Your first task</vt:lpstr>
      <vt:lpstr>Your second task</vt:lpstr>
      <vt:lpstr>Team survival</vt:lpstr>
      <vt:lpstr>Survival Activity</vt:lpstr>
      <vt:lpstr>The Situation</vt:lpstr>
      <vt:lpstr>The situation</vt:lpstr>
      <vt:lpstr>The situation</vt:lpstr>
      <vt:lpstr>You have the following items</vt:lpstr>
      <vt:lpstr>Your task as a group is to list the above 12 items in order of importance for your survival.  List the uses for each.  You  MUST come to agreement as a group. </vt:lpstr>
      <vt:lpstr>Post Nuclear War</vt:lpstr>
      <vt:lpstr>The Situation</vt:lpstr>
      <vt:lpstr>The dilemma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Situation could get dicey</dc:title>
  <dc:creator>user</dc:creator>
  <cp:lastModifiedBy>Whitehead George</cp:lastModifiedBy>
  <cp:revision>45</cp:revision>
  <dcterms:created xsi:type="dcterms:W3CDTF">2015-04-10T04:38:55Z</dcterms:created>
  <dcterms:modified xsi:type="dcterms:W3CDTF">2019-08-29T08:24:03Z</dcterms:modified>
</cp:coreProperties>
</file>