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97" r:id="rId3"/>
    <p:sldId id="284" r:id="rId4"/>
    <p:sldId id="298" r:id="rId5"/>
    <p:sldId id="283" r:id="rId6"/>
    <p:sldId id="288" r:id="rId7"/>
    <p:sldId id="285" r:id="rId8"/>
    <p:sldId id="286" r:id="rId9"/>
    <p:sldId id="287" r:id="rId10"/>
    <p:sldId id="289" r:id="rId11"/>
    <p:sldId id="295" r:id="rId12"/>
    <p:sldId id="290" r:id="rId13"/>
    <p:sldId id="291" r:id="rId14"/>
    <p:sldId id="261" r:id="rId15"/>
    <p:sldId id="281" r:id="rId16"/>
    <p:sldId id="259" r:id="rId17"/>
    <p:sldId id="292" r:id="rId18"/>
    <p:sldId id="266" r:id="rId19"/>
    <p:sldId id="296" r:id="rId20"/>
    <p:sldId id="265" r:id="rId21"/>
    <p:sldId id="300" r:id="rId22"/>
    <p:sldId id="301" r:id="rId23"/>
    <p:sldId id="303" r:id="rId24"/>
    <p:sldId id="302" r:id="rId25"/>
    <p:sldId id="299" r:id="rId26"/>
    <p:sldId id="279" r:id="rId27"/>
    <p:sldId id="280" r:id="rId28"/>
    <p:sldId id="29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2E13A-D07E-4B82-B182-E36C1DD62EC1}" v="160" dt="2019-08-09T05:31:02.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head George" userId="35473e5ee2092c29" providerId="LiveId" clId="{0372E13A-D07E-4B82-B182-E36C1DD62EC1}"/>
    <pc:docChg chg="undo custSel addSld delSld modSld sldOrd">
      <pc:chgData name="Whitehead George" userId="35473e5ee2092c29" providerId="LiveId" clId="{0372E13A-D07E-4B82-B182-E36C1DD62EC1}" dt="2019-08-09T05:31:07.980" v="3106" actId="207"/>
      <pc:docMkLst>
        <pc:docMk/>
      </pc:docMkLst>
      <pc:sldChg chg="addSp delSp modSp">
        <pc:chgData name="Whitehead George" userId="35473e5ee2092c29" providerId="LiveId" clId="{0372E13A-D07E-4B82-B182-E36C1DD62EC1}" dt="2019-08-09T03:48:43.232" v="111" actId="1076"/>
        <pc:sldMkLst>
          <pc:docMk/>
          <pc:sldMk cId="0" sldId="256"/>
        </pc:sldMkLst>
        <pc:spChg chg="mod">
          <ac:chgData name="Whitehead George" userId="35473e5ee2092c29" providerId="LiveId" clId="{0372E13A-D07E-4B82-B182-E36C1DD62EC1}" dt="2019-08-09T03:47:59.416" v="28" actId="14100"/>
          <ac:spMkLst>
            <pc:docMk/>
            <pc:sldMk cId="0" sldId="256"/>
            <ac:spMk id="9219" creationId="{5357E2FC-78CE-4D87-9B1F-5068B5C4173C}"/>
          </ac:spMkLst>
        </pc:spChg>
        <pc:spChg chg="mod">
          <ac:chgData name="Whitehead George" userId="35473e5ee2092c29" providerId="LiveId" clId="{0372E13A-D07E-4B82-B182-E36C1DD62EC1}" dt="2019-08-09T03:48:43.232" v="111" actId="1076"/>
          <ac:spMkLst>
            <pc:docMk/>
            <pc:sldMk cId="0" sldId="256"/>
            <ac:spMk id="9220" creationId="{AB594914-6726-41C5-966C-208BF6FA5637}"/>
          </ac:spMkLst>
        </pc:spChg>
        <pc:picChg chg="add mod">
          <ac:chgData name="Whitehead George" userId="35473e5ee2092c29" providerId="LiveId" clId="{0372E13A-D07E-4B82-B182-E36C1DD62EC1}" dt="2019-08-09T03:48:40.424" v="110" actId="1076"/>
          <ac:picMkLst>
            <pc:docMk/>
            <pc:sldMk cId="0" sldId="256"/>
            <ac:picMk id="1026" creationId="{667EACD4-4C99-4AE4-86AB-A212A2265C18}"/>
          </ac:picMkLst>
        </pc:picChg>
        <pc:picChg chg="del">
          <ac:chgData name="Whitehead George" userId="35473e5ee2092c29" providerId="LiveId" clId="{0372E13A-D07E-4B82-B182-E36C1DD62EC1}" dt="2019-08-09T03:47:02.764" v="0" actId="478"/>
          <ac:picMkLst>
            <pc:docMk/>
            <pc:sldMk cId="0" sldId="256"/>
            <ac:picMk id="9221" creationId="{9DC3396C-6C48-4261-B94E-2F204F1CEA8B}"/>
          </ac:picMkLst>
        </pc:picChg>
      </pc:sldChg>
      <pc:sldChg chg="modSp">
        <pc:chgData name="Whitehead George" userId="35473e5ee2092c29" providerId="LiveId" clId="{0372E13A-D07E-4B82-B182-E36C1DD62EC1}" dt="2019-08-09T05:03:03.503" v="2401" actId="208"/>
        <pc:sldMkLst>
          <pc:docMk/>
          <pc:sldMk cId="0" sldId="259"/>
        </pc:sldMkLst>
        <pc:spChg chg="mod">
          <ac:chgData name="Whitehead George" userId="35473e5ee2092c29" providerId="LiveId" clId="{0372E13A-D07E-4B82-B182-E36C1DD62EC1}" dt="2019-08-09T05:03:03.503" v="2401" actId="208"/>
          <ac:spMkLst>
            <pc:docMk/>
            <pc:sldMk cId="0" sldId="259"/>
            <ac:spMk id="6" creationId="{8FA38027-1937-4F4E-BA05-B87C57167BBA}"/>
          </ac:spMkLst>
        </pc:spChg>
        <pc:spChg chg="mod">
          <ac:chgData name="Whitehead George" userId="35473e5ee2092c29" providerId="LiveId" clId="{0372E13A-D07E-4B82-B182-E36C1DD62EC1}" dt="2019-08-09T05:03:03.503" v="2401" actId="208"/>
          <ac:spMkLst>
            <pc:docMk/>
            <pc:sldMk cId="0" sldId="259"/>
            <ac:spMk id="7" creationId="{5B891AE0-59AE-4D2B-8D27-1418F7B19DD7}"/>
          </ac:spMkLst>
        </pc:spChg>
        <pc:spChg chg="mod">
          <ac:chgData name="Whitehead George" userId="35473e5ee2092c29" providerId="LiveId" clId="{0372E13A-D07E-4B82-B182-E36C1DD62EC1}" dt="2019-08-09T05:03:03.503" v="2401" actId="208"/>
          <ac:spMkLst>
            <pc:docMk/>
            <pc:sldMk cId="0" sldId="259"/>
            <ac:spMk id="8" creationId="{9940638F-7DF1-4E45-BA27-9E63A0A8EFF4}"/>
          </ac:spMkLst>
        </pc:spChg>
        <pc:spChg chg="mod">
          <ac:chgData name="Whitehead George" userId="35473e5ee2092c29" providerId="LiveId" clId="{0372E13A-D07E-4B82-B182-E36C1DD62EC1}" dt="2019-08-09T05:03:03.503" v="2401" actId="208"/>
          <ac:spMkLst>
            <pc:docMk/>
            <pc:sldMk cId="0" sldId="259"/>
            <ac:spMk id="9" creationId="{0E2363BE-A947-49DD-853F-25CF026423E0}"/>
          </ac:spMkLst>
        </pc:spChg>
        <pc:spChg chg="mod">
          <ac:chgData name="Whitehead George" userId="35473e5ee2092c29" providerId="LiveId" clId="{0372E13A-D07E-4B82-B182-E36C1DD62EC1}" dt="2019-08-09T05:03:03.503" v="2401" actId="208"/>
          <ac:spMkLst>
            <pc:docMk/>
            <pc:sldMk cId="0" sldId="259"/>
            <ac:spMk id="10" creationId="{FB251E29-96AA-4E6F-99EC-0C526E4CDA0C}"/>
          </ac:spMkLst>
        </pc:spChg>
        <pc:spChg chg="mod">
          <ac:chgData name="Whitehead George" userId="35473e5ee2092c29" providerId="LiveId" clId="{0372E13A-D07E-4B82-B182-E36C1DD62EC1}" dt="2019-08-09T05:03:03.503" v="2401" actId="208"/>
          <ac:spMkLst>
            <pc:docMk/>
            <pc:sldMk cId="0" sldId="259"/>
            <ac:spMk id="11" creationId="{2BD0EC02-B37F-4DA5-8E16-DC8FE1581D80}"/>
          </ac:spMkLst>
        </pc:spChg>
        <pc:spChg chg="mod">
          <ac:chgData name="Whitehead George" userId="35473e5ee2092c29" providerId="LiveId" clId="{0372E13A-D07E-4B82-B182-E36C1DD62EC1}" dt="2019-08-09T05:02:37.208" v="2396" actId="1076"/>
          <ac:spMkLst>
            <pc:docMk/>
            <pc:sldMk cId="0" sldId="259"/>
            <ac:spMk id="12290" creationId="{57ECE3DD-3771-45B5-9B3C-707BE44EE23C}"/>
          </ac:spMkLst>
        </pc:spChg>
      </pc:sldChg>
      <pc:sldChg chg="del">
        <pc:chgData name="Whitehead George" userId="35473e5ee2092c29" providerId="LiveId" clId="{0372E13A-D07E-4B82-B182-E36C1DD62EC1}" dt="2019-08-09T05:03:49.365" v="2411" actId="2696"/>
        <pc:sldMkLst>
          <pc:docMk/>
          <pc:sldMk cId="0" sldId="260"/>
        </pc:sldMkLst>
      </pc:sldChg>
      <pc:sldChg chg="modSp">
        <pc:chgData name="Whitehead George" userId="35473e5ee2092c29" providerId="LiveId" clId="{0372E13A-D07E-4B82-B182-E36C1DD62EC1}" dt="2019-08-09T04:46:23.175" v="1823" actId="1076"/>
        <pc:sldMkLst>
          <pc:docMk/>
          <pc:sldMk cId="0" sldId="261"/>
        </pc:sldMkLst>
        <pc:picChg chg="mod">
          <ac:chgData name="Whitehead George" userId="35473e5ee2092c29" providerId="LiveId" clId="{0372E13A-D07E-4B82-B182-E36C1DD62EC1}" dt="2019-08-09T04:46:23.175" v="1823" actId="1076"/>
          <ac:picMkLst>
            <pc:docMk/>
            <pc:sldMk cId="0" sldId="261"/>
            <ac:picMk id="10244" creationId="{E9F73FE0-73A3-4674-B236-CF24623FF060}"/>
          </ac:picMkLst>
        </pc:picChg>
      </pc:sldChg>
      <pc:sldChg chg="delSp modSp del">
        <pc:chgData name="Whitehead George" userId="35473e5ee2092c29" providerId="LiveId" clId="{0372E13A-D07E-4B82-B182-E36C1DD62EC1}" dt="2019-08-09T05:05:31.900" v="2427" actId="2696"/>
        <pc:sldMkLst>
          <pc:docMk/>
          <pc:sldMk cId="0" sldId="264"/>
        </pc:sldMkLst>
        <pc:spChg chg="del">
          <ac:chgData name="Whitehead George" userId="35473e5ee2092c29" providerId="LiveId" clId="{0372E13A-D07E-4B82-B182-E36C1DD62EC1}" dt="2019-08-09T05:04:46.942" v="2422" actId="478"/>
          <ac:spMkLst>
            <pc:docMk/>
            <pc:sldMk cId="0" sldId="264"/>
            <ac:spMk id="25602" creationId="{31431B34-62A0-4829-8C8A-1E5DE0A4E48A}"/>
          </ac:spMkLst>
        </pc:spChg>
        <pc:spChg chg="mod">
          <ac:chgData name="Whitehead George" userId="35473e5ee2092c29" providerId="LiveId" clId="{0372E13A-D07E-4B82-B182-E36C1DD62EC1}" dt="2019-08-09T05:04:45.591" v="2421" actId="1076"/>
          <ac:spMkLst>
            <pc:docMk/>
            <pc:sldMk cId="0" sldId="264"/>
            <ac:spMk id="25603" creationId="{A16BABE3-ECF8-452A-9A87-81E2FB67F0D8}"/>
          </ac:spMkLst>
        </pc:spChg>
        <pc:picChg chg="del mod">
          <ac:chgData name="Whitehead George" userId="35473e5ee2092c29" providerId="LiveId" clId="{0372E13A-D07E-4B82-B182-E36C1DD62EC1}" dt="2019-08-09T05:05:27.140" v="2426" actId="478"/>
          <ac:picMkLst>
            <pc:docMk/>
            <pc:sldMk cId="0" sldId="264"/>
            <ac:picMk id="25604" creationId="{7E3C8A03-9FCB-4C5E-91C6-54640057003A}"/>
          </ac:picMkLst>
        </pc:picChg>
        <pc:picChg chg="del">
          <ac:chgData name="Whitehead George" userId="35473e5ee2092c29" providerId="LiveId" clId="{0372E13A-D07E-4B82-B182-E36C1DD62EC1}" dt="2019-08-09T05:04:12.046" v="2413" actId="478"/>
          <ac:picMkLst>
            <pc:docMk/>
            <pc:sldMk cId="0" sldId="264"/>
            <ac:picMk id="25605" creationId="{6A573036-15C5-4E61-A622-53CC31140799}"/>
          </ac:picMkLst>
        </pc:picChg>
      </pc:sldChg>
      <pc:sldChg chg="modSp del">
        <pc:chgData name="Whitehead George" userId="35473e5ee2092c29" providerId="LiveId" clId="{0372E13A-D07E-4B82-B182-E36C1DD62EC1}" dt="2019-08-09T05:03:49.348" v="2402" actId="2696"/>
        <pc:sldMkLst>
          <pc:docMk/>
          <pc:sldMk cId="0" sldId="269"/>
        </pc:sldMkLst>
        <pc:spChg chg="mod">
          <ac:chgData name="Whitehead George" userId="35473e5ee2092c29" providerId="LiveId" clId="{0372E13A-D07E-4B82-B182-E36C1DD62EC1}" dt="2019-08-09T04:25:14.768" v="1093" actId="27636"/>
          <ac:spMkLst>
            <pc:docMk/>
            <pc:sldMk cId="0" sldId="269"/>
            <ac:spMk id="3" creationId="{D1009207-66F9-42B7-9AA9-92947E1EB4A9}"/>
          </ac:spMkLst>
        </pc:spChg>
        <pc:spChg chg="mod">
          <ac:chgData name="Whitehead George" userId="35473e5ee2092c29" providerId="LiveId" clId="{0372E13A-D07E-4B82-B182-E36C1DD62EC1}" dt="2019-08-09T04:25:14.740" v="1092" actId="27636"/>
          <ac:spMkLst>
            <pc:docMk/>
            <pc:sldMk cId="0" sldId="269"/>
            <ac:spMk id="23554" creationId="{4B9917FC-E308-4DF7-A672-A515AA4AAC47}"/>
          </ac:spMkLst>
        </pc:spChg>
      </pc:sldChg>
      <pc:sldChg chg="del">
        <pc:chgData name="Whitehead George" userId="35473e5ee2092c29" providerId="LiveId" clId="{0372E13A-D07E-4B82-B182-E36C1DD62EC1}" dt="2019-08-09T05:03:49.351" v="2403" actId="2696"/>
        <pc:sldMkLst>
          <pc:docMk/>
          <pc:sldMk cId="0" sldId="270"/>
        </pc:sldMkLst>
      </pc:sldChg>
      <pc:sldChg chg="modSp del">
        <pc:chgData name="Whitehead George" userId="35473e5ee2092c29" providerId="LiveId" clId="{0372E13A-D07E-4B82-B182-E36C1DD62EC1}" dt="2019-08-09T05:03:49.353" v="2404" actId="2696"/>
        <pc:sldMkLst>
          <pc:docMk/>
          <pc:sldMk cId="0" sldId="271"/>
        </pc:sldMkLst>
        <pc:spChg chg="mod">
          <ac:chgData name="Whitehead George" userId="35473e5ee2092c29" providerId="LiveId" clId="{0372E13A-D07E-4B82-B182-E36C1DD62EC1}" dt="2019-08-09T04:25:14.715" v="1091" actId="27636"/>
          <ac:spMkLst>
            <pc:docMk/>
            <pc:sldMk cId="0" sldId="271"/>
            <ac:spMk id="13314" creationId="{9F5B56D1-C784-427F-9539-21A09A06CE2C}"/>
          </ac:spMkLst>
        </pc:spChg>
      </pc:sldChg>
      <pc:sldChg chg="del">
        <pc:chgData name="Whitehead George" userId="35473e5ee2092c29" providerId="LiveId" clId="{0372E13A-D07E-4B82-B182-E36C1DD62EC1}" dt="2019-08-09T05:03:49.366" v="2412" actId="2696"/>
        <pc:sldMkLst>
          <pc:docMk/>
          <pc:sldMk cId="0" sldId="272"/>
        </pc:sldMkLst>
      </pc:sldChg>
      <pc:sldChg chg="modSp del">
        <pc:chgData name="Whitehead George" userId="35473e5ee2092c29" providerId="LiveId" clId="{0372E13A-D07E-4B82-B182-E36C1DD62EC1}" dt="2019-08-09T05:03:49.362" v="2410" actId="2696"/>
        <pc:sldMkLst>
          <pc:docMk/>
          <pc:sldMk cId="0" sldId="273"/>
        </pc:sldMkLst>
        <pc:spChg chg="mod">
          <ac:chgData name="Whitehead George" userId="35473e5ee2092c29" providerId="LiveId" clId="{0372E13A-D07E-4B82-B182-E36C1DD62EC1}" dt="2019-08-09T04:25:14.698" v="1089" actId="27636"/>
          <ac:spMkLst>
            <pc:docMk/>
            <pc:sldMk cId="0" sldId="273"/>
            <ac:spMk id="7170" creationId="{072F3D8E-321E-4DAB-8AFA-0B5128F345D8}"/>
          </ac:spMkLst>
        </pc:spChg>
      </pc:sldChg>
      <pc:sldChg chg="del">
        <pc:chgData name="Whitehead George" userId="35473e5ee2092c29" providerId="LiveId" clId="{0372E13A-D07E-4B82-B182-E36C1DD62EC1}" dt="2019-08-09T05:03:49.359" v="2408" actId="2696"/>
        <pc:sldMkLst>
          <pc:docMk/>
          <pc:sldMk cId="0" sldId="274"/>
        </pc:sldMkLst>
      </pc:sldChg>
      <pc:sldChg chg="del">
        <pc:chgData name="Whitehead George" userId="35473e5ee2092c29" providerId="LiveId" clId="{0372E13A-D07E-4B82-B182-E36C1DD62EC1}" dt="2019-08-09T05:03:49.357" v="2407" actId="2696"/>
        <pc:sldMkLst>
          <pc:docMk/>
          <pc:sldMk cId="0" sldId="275"/>
        </pc:sldMkLst>
      </pc:sldChg>
      <pc:sldChg chg="modSp del">
        <pc:chgData name="Whitehead George" userId="35473e5ee2092c29" providerId="LiveId" clId="{0372E13A-D07E-4B82-B182-E36C1DD62EC1}" dt="2019-08-09T05:03:49.356" v="2406" actId="2696"/>
        <pc:sldMkLst>
          <pc:docMk/>
          <pc:sldMk cId="0" sldId="276"/>
        </pc:sldMkLst>
        <pc:spChg chg="mod">
          <ac:chgData name="Whitehead George" userId="35473e5ee2092c29" providerId="LiveId" clId="{0372E13A-D07E-4B82-B182-E36C1DD62EC1}" dt="2019-08-09T04:25:14.708" v="1090" actId="27636"/>
          <ac:spMkLst>
            <pc:docMk/>
            <pc:sldMk cId="0" sldId="276"/>
            <ac:spMk id="19458" creationId="{383EC53D-82F7-4890-8449-5FC583A3386F}"/>
          </ac:spMkLst>
        </pc:spChg>
      </pc:sldChg>
      <pc:sldChg chg="del">
        <pc:chgData name="Whitehead George" userId="35473e5ee2092c29" providerId="LiveId" clId="{0372E13A-D07E-4B82-B182-E36C1DD62EC1}" dt="2019-08-09T05:03:49.354" v="2405" actId="2696"/>
        <pc:sldMkLst>
          <pc:docMk/>
          <pc:sldMk cId="0" sldId="277"/>
        </pc:sldMkLst>
      </pc:sldChg>
      <pc:sldChg chg="del">
        <pc:chgData name="Whitehead George" userId="35473e5ee2092c29" providerId="LiveId" clId="{0372E13A-D07E-4B82-B182-E36C1DD62EC1}" dt="2019-08-09T05:03:49.361" v="2409" actId="2696"/>
        <pc:sldMkLst>
          <pc:docMk/>
          <pc:sldMk cId="0" sldId="278"/>
        </pc:sldMkLst>
      </pc:sldChg>
      <pc:sldChg chg="modSp">
        <pc:chgData name="Whitehead George" userId="35473e5ee2092c29" providerId="LiveId" clId="{0372E13A-D07E-4B82-B182-E36C1DD62EC1}" dt="2019-08-09T05:08:21.774" v="2434" actId="1076"/>
        <pc:sldMkLst>
          <pc:docMk/>
          <pc:sldMk cId="0" sldId="279"/>
        </pc:sldMkLst>
        <pc:spChg chg="mod">
          <ac:chgData name="Whitehead George" userId="35473e5ee2092c29" providerId="LiveId" clId="{0372E13A-D07E-4B82-B182-E36C1DD62EC1}" dt="2019-08-09T05:08:16.132" v="2433" actId="20577"/>
          <ac:spMkLst>
            <pc:docMk/>
            <pc:sldMk cId="0" sldId="279"/>
            <ac:spMk id="28675" creationId="{4BDA033D-F32B-47E0-A064-5182886BD0D6}"/>
          </ac:spMkLst>
        </pc:spChg>
        <pc:picChg chg="mod">
          <ac:chgData name="Whitehead George" userId="35473e5ee2092c29" providerId="LiveId" clId="{0372E13A-D07E-4B82-B182-E36C1DD62EC1}" dt="2019-08-09T05:08:21.774" v="2434" actId="1076"/>
          <ac:picMkLst>
            <pc:docMk/>
            <pc:sldMk cId="0" sldId="279"/>
            <ac:picMk id="28676" creationId="{C5C5ECD6-3B31-4DAB-9E8C-3E5CB9B32CC5}"/>
          </ac:picMkLst>
        </pc:picChg>
      </pc:sldChg>
      <pc:sldChg chg="ord">
        <pc:chgData name="Whitehead George" userId="35473e5ee2092c29" providerId="LiveId" clId="{0372E13A-D07E-4B82-B182-E36C1DD62EC1}" dt="2019-08-09T05:05:22.537" v="2425"/>
        <pc:sldMkLst>
          <pc:docMk/>
          <pc:sldMk cId="0" sldId="280"/>
        </pc:sldMkLst>
      </pc:sldChg>
      <pc:sldChg chg="del">
        <pc:chgData name="Whitehead George" userId="35473e5ee2092c29" providerId="LiveId" clId="{0372E13A-D07E-4B82-B182-E36C1DD62EC1}" dt="2019-08-09T05:12:14.058" v="2475" actId="2696"/>
        <pc:sldMkLst>
          <pc:docMk/>
          <pc:sldMk cId="0" sldId="282"/>
        </pc:sldMkLst>
      </pc:sldChg>
      <pc:sldChg chg="addSp modSp add">
        <pc:chgData name="Whitehead George" userId="35473e5ee2092c29" providerId="LiveId" clId="{0372E13A-D07E-4B82-B182-E36C1DD62EC1}" dt="2019-08-09T05:14:14.762" v="2478" actId="1076"/>
        <pc:sldMkLst>
          <pc:docMk/>
          <pc:sldMk cId="403881380" sldId="283"/>
        </pc:sldMkLst>
        <pc:spChg chg="mod">
          <ac:chgData name="Whitehead George" userId="35473e5ee2092c29" providerId="LiveId" clId="{0372E13A-D07E-4B82-B182-E36C1DD62EC1}" dt="2019-08-09T03:48:53.764" v="127" actId="20577"/>
          <ac:spMkLst>
            <pc:docMk/>
            <pc:sldMk cId="403881380" sldId="283"/>
            <ac:spMk id="2" creationId="{D4340DAF-AAF3-44F1-9D14-6B78ACE42BD0}"/>
          </ac:spMkLst>
        </pc:spChg>
        <pc:spChg chg="mod">
          <ac:chgData name="Whitehead George" userId="35473e5ee2092c29" providerId="LiveId" clId="{0372E13A-D07E-4B82-B182-E36C1DD62EC1}" dt="2019-08-09T03:55:15.249" v="547" actId="20577"/>
          <ac:spMkLst>
            <pc:docMk/>
            <pc:sldMk cId="403881380" sldId="283"/>
            <ac:spMk id="3" creationId="{1BD6FB59-4FA6-4417-AB53-E9282BD7BA9A}"/>
          </ac:spMkLst>
        </pc:spChg>
        <pc:picChg chg="add mod">
          <ac:chgData name="Whitehead George" userId="35473e5ee2092c29" providerId="LiveId" clId="{0372E13A-D07E-4B82-B182-E36C1DD62EC1}" dt="2019-08-09T05:14:14.762" v="2478" actId="1076"/>
          <ac:picMkLst>
            <pc:docMk/>
            <pc:sldMk cId="403881380" sldId="283"/>
            <ac:picMk id="5122" creationId="{1D82A7F6-7BBF-4454-B04F-DBE2E9C16401}"/>
          </ac:picMkLst>
        </pc:picChg>
      </pc:sldChg>
      <pc:sldChg chg="addSp modSp add">
        <pc:chgData name="Whitehead George" userId="35473e5ee2092c29" providerId="LiveId" clId="{0372E13A-D07E-4B82-B182-E36C1DD62EC1}" dt="2019-08-09T05:14:17.421" v="2479"/>
        <pc:sldMkLst>
          <pc:docMk/>
          <pc:sldMk cId="3568192129" sldId="284"/>
        </pc:sldMkLst>
        <pc:spChg chg="mod">
          <ac:chgData name="Whitehead George" userId="35473e5ee2092c29" providerId="LiveId" clId="{0372E13A-D07E-4B82-B182-E36C1DD62EC1}" dt="2019-08-09T03:55:24.275" v="569" actId="20577"/>
          <ac:spMkLst>
            <pc:docMk/>
            <pc:sldMk cId="3568192129" sldId="284"/>
            <ac:spMk id="2" creationId="{1B7E5917-B30B-413D-BD64-33A6CDF2C2AB}"/>
          </ac:spMkLst>
        </pc:spChg>
        <pc:spChg chg="mod">
          <ac:chgData name="Whitehead George" userId="35473e5ee2092c29" providerId="LiveId" clId="{0372E13A-D07E-4B82-B182-E36C1DD62EC1}" dt="2019-08-09T04:09:19.244" v="605" actId="113"/>
          <ac:spMkLst>
            <pc:docMk/>
            <pc:sldMk cId="3568192129" sldId="284"/>
            <ac:spMk id="3" creationId="{4D3465F8-C723-41E0-BEA9-085DAA00C4EE}"/>
          </ac:spMkLst>
        </pc:spChg>
        <pc:picChg chg="add">
          <ac:chgData name="Whitehead George" userId="35473e5ee2092c29" providerId="LiveId" clId="{0372E13A-D07E-4B82-B182-E36C1DD62EC1}" dt="2019-08-09T05:14:17.421" v="2479"/>
          <ac:picMkLst>
            <pc:docMk/>
            <pc:sldMk cId="3568192129" sldId="284"/>
            <ac:picMk id="4" creationId="{186A3B33-575C-4CE7-A9D3-2E93044AF06B}"/>
          </ac:picMkLst>
        </pc:picChg>
      </pc:sldChg>
      <pc:sldChg chg="addSp modSp add">
        <pc:chgData name="Whitehead George" userId="35473e5ee2092c29" providerId="LiveId" clId="{0372E13A-D07E-4B82-B182-E36C1DD62EC1}" dt="2019-08-09T05:14:18.717" v="2480"/>
        <pc:sldMkLst>
          <pc:docMk/>
          <pc:sldMk cId="2483877082" sldId="285"/>
        </pc:sldMkLst>
        <pc:spChg chg="mod">
          <ac:chgData name="Whitehead George" userId="35473e5ee2092c29" providerId="LiveId" clId="{0372E13A-D07E-4B82-B182-E36C1DD62EC1}" dt="2019-08-09T04:10:04.268" v="615" actId="20577"/>
          <ac:spMkLst>
            <pc:docMk/>
            <pc:sldMk cId="2483877082" sldId="285"/>
            <ac:spMk id="2" creationId="{3C5DC36C-6F36-4925-BCAF-D23140C33F50}"/>
          </ac:spMkLst>
        </pc:spChg>
        <pc:spChg chg="mod">
          <ac:chgData name="Whitehead George" userId="35473e5ee2092c29" providerId="LiveId" clId="{0372E13A-D07E-4B82-B182-E36C1DD62EC1}" dt="2019-08-09T04:25:22.560" v="1094" actId="1076"/>
          <ac:spMkLst>
            <pc:docMk/>
            <pc:sldMk cId="2483877082" sldId="285"/>
            <ac:spMk id="3" creationId="{2DB5024C-47FD-446A-9179-7A1DF9DAF5C2}"/>
          </ac:spMkLst>
        </pc:spChg>
        <pc:spChg chg="add mod">
          <ac:chgData name="Whitehead George" userId="35473e5ee2092c29" providerId="LiveId" clId="{0372E13A-D07E-4B82-B182-E36C1DD62EC1}" dt="2019-08-09T04:23:13.439" v="1060" actId="20577"/>
          <ac:spMkLst>
            <pc:docMk/>
            <pc:sldMk cId="2483877082" sldId="285"/>
            <ac:spMk id="4" creationId="{5CB942FC-4F71-43FF-8028-17DCBB088BCF}"/>
          </ac:spMkLst>
        </pc:spChg>
        <pc:picChg chg="add">
          <ac:chgData name="Whitehead George" userId="35473e5ee2092c29" providerId="LiveId" clId="{0372E13A-D07E-4B82-B182-E36C1DD62EC1}" dt="2019-08-09T05:14:18.717" v="2480"/>
          <ac:picMkLst>
            <pc:docMk/>
            <pc:sldMk cId="2483877082" sldId="285"/>
            <ac:picMk id="5" creationId="{2B1723E5-901A-4AE3-A39F-67DC9A5E0550}"/>
          </ac:picMkLst>
        </pc:picChg>
      </pc:sldChg>
      <pc:sldChg chg="addSp modSp add">
        <pc:chgData name="Whitehead George" userId="35473e5ee2092c29" providerId="LiveId" clId="{0372E13A-D07E-4B82-B182-E36C1DD62EC1}" dt="2019-08-09T05:14:20.686" v="2481"/>
        <pc:sldMkLst>
          <pc:docMk/>
          <pc:sldMk cId="449173959" sldId="286"/>
        </pc:sldMkLst>
        <pc:spChg chg="mod">
          <ac:chgData name="Whitehead George" userId="35473e5ee2092c29" providerId="LiveId" clId="{0372E13A-D07E-4B82-B182-E36C1DD62EC1}" dt="2019-08-09T04:25:29.253" v="1114" actId="20577"/>
          <ac:spMkLst>
            <pc:docMk/>
            <pc:sldMk cId="449173959" sldId="286"/>
            <ac:spMk id="2" creationId="{2BE63679-82F6-4029-9B40-EEEC029606B9}"/>
          </ac:spMkLst>
        </pc:spChg>
        <pc:spChg chg="mod">
          <ac:chgData name="Whitehead George" userId="35473e5ee2092c29" providerId="LiveId" clId="{0372E13A-D07E-4B82-B182-E36C1DD62EC1}" dt="2019-08-09T04:28:35.927" v="1158" actId="20577"/>
          <ac:spMkLst>
            <pc:docMk/>
            <pc:sldMk cId="449173959" sldId="286"/>
            <ac:spMk id="3" creationId="{6480B003-C1F4-4076-B60E-BA8F8E764625}"/>
          </ac:spMkLst>
        </pc:spChg>
        <pc:picChg chg="add">
          <ac:chgData name="Whitehead George" userId="35473e5ee2092c29" providerId="LiveId" clId="{0372E13A-D07E-4B82-B182-E36C1DD62EC1}" dt="2019-08-09T05:14:20.686" v="2481"/>
          <ac:picMkLst>
            <pc:docMk/>
            <pc:sldMk cId="449173959" sldId="286"/>
            <ac:picMk id="4" creationId="{AA59138C-DC79-4115-B225-5ABCB5801F94}"/>
          </ac:picMkLst>
        </pc:picChg>
      </pc:sldChg>
      <pc:sldChg chg="addSp modSp add">
        <pc:chgData name="Whitehead George" userId="35473e5ee2092c29" providerId="LiveId" clId="{0372E13A-D07E-4B82-B182-E36C1DD62EC1}" dt="2019-08-09T04:27:56.588" v="1157" actId="20577"/>
        <pc:sldMkLst>
          <pc:docMk/>
          <pc:sldMk cId="1924940969" sldId="287"/>
        </pc:sldMkLst>
        <pc:spChg chg="mod">
          <ac:chgData name="Whitehead George" userId="35473e5ee2092c29" providerId="LiveId" clId="{0372E13A-D07E-4B82-B182-E36C1DD62EC1}" dt="2019-08-09T04:27:56.588" v="1157" actId="20577"/>
          <ac:spMkLst>
            <pc:docMk/>
            <pc:sldMk cId="1924940969" sldId="287"/>
            <ac:spMk id="2" creationId="{2FD3E779-1371-4E56-8C96-1F333B1BA497}"/>
          </ac:spMkLst>
        </pc:spChg>
        <pc:picChg chg="add mod">
          <ac:chgData name="Whitehead George" userId="35473e5ee2092c29" providerId="LiveId" clId="{0372E13A-D07E-4B82-B182-E36C1DD62EC1}" dt="2019-08-09T04:27:33.943" v="1137" actId="14100"/>
          <ac:picMkLst>
            <pc:docMk/>
            <pc:sldMk cId="1924940969" sldId="287"/>
            <ac:picMk id="2050" creationId="{661AD120-EE0E-4241-866A-58E911E5B3B2}"/>
          </ac:picMkLst>
        </pc:picChg>
      </pc:sldChg>
      <pc:sldChg chg="addSp modSp add">
        <pc:chgData name="Whitehead George" userId="35473e5ee2092c29" providerId="LiveId" clId="{0372E13A-D07E-4B82-B182-E36C1DD62EC1}" dt="2019-08-09T05:14:22.422" v="2482"/>
        <pc:sldMkLst>
          <pc:docMk/>
          <pc:sldMk cId="2998033093" sldId="288"/>
        </pc:sldMkLst>
        <pc:spChg chg="mod">
          <ac:chgData name="Whitehead George" userId="35473e5ee2092c29" providerId="LiveId" clId="{0372E13A-D07E-4B82-B182-E36C1DD62EC1}" dt="2019-08-09T04:28:47.444" v="1182" actId="20577"/>
          <ac:spMkLst>
            <pc:docMk/>
            <pc:sldMk cId="2998033093" sldId="288"/>
            <ac:spMk id="2" creationId="{2DFFA72B-A8D5-456B-A44C-CDD017117214}"/>
          </ac:spMkLst>
        </pc:spChg>
        <pc:spChg chg="mod">
          <ac:chgData name="Whitehead George" userId="35473e5ee2092c29" providerId="LiveId" clId="{0372E13A-D07E-4B82-B182-E36C1DD62EC1}" dt="2019-08-09T04:44:12.502" v="1821" actId="20577"/>
          <ac:spMkLst>
            <pc:docMk/>
            <pc:sldMk cId="2998033093" sldId="288"/>
            <ac:spMk id="3" creationId="{17F6E291-19EE-427D-8476-736C48225670}"/>
          </ac:spMkLst>
        </pc:spChg>
        <pc:picChg chg="add">
          <ac:chgData name="Whitehead George" userId="35473e5ee2092c29" providerId="LiveId" clId="{0372E13A-D07E-4B82-B182-E36C1DD62EC1}" dt="2019-08-09T05:14:22.422" v="2482"/>
          <ac:picMkLst>
            <pc:docMk/>
            <pc:sldMk cId="2998033093" sldId="288"/>
            <ac:picMk id="4" creationId="{F2758E38-15DC-4EEF-B4B8-049347155820}"/>
          </ac:picMkLst>
        </pc:picChg>
      </pc:sldChg>
      <pc:sldChg chg="modSp add">
        <pc:chgData name="Whitehead George" userId="35473e5ee2092c29" providerId="LiveId" clId="{0372E13A-D07E-4B82-B182-E36C1DD62EC1}" dt="2019-08-09T05:09:54.898" v="2460" actId="20577"/>
        <pc:sldMkLst>
          <pc:docMk/>
          <pc:sldMk cId="806681554" sldId="289"/>
        </pc:sldMkLst>
        <pc:spChg chg="mod">
          <ac:chgData name="Whitehead George" userId="35473e5ee2092c29" providerId="LiveId" clId="{0372E13A-D07E-4B82-B182-E36C1DD62EC1}" dt="2019-08-09T04:53:56.987" v="2283" actId="20577"/>
          <ac:spMkLst>
            <pc:docMk/>
            <pc:sldMk cId="806681554" sldId="289"/>
            <ac:spMk id="2" creationId="{4B898D83-5101-4399-93D2-47D887FF87F9}"/>
          </ac:spMkLst>
        </pc:spChg>
        <pc:spChg chg="mod">
          <ac:chgData name="Whitehead George" userId="35473e5ee2092c29" providerId="LiveId" clId="{0372E13A-D07E-4B82-B182-E36C1DD62EC1}" dt="2019-08-09T05:09:54.898" v="2460" actId="20577"/>
          <ac:spMkLst>
            <pc:docMk/>
            <pc:sldMk cId="806681554" sldId="289"/>
            <ac:spMk id="3" creationId="{0EEC674E-8D60-4BC1-881C-C82C270AE1D0}"/>
          </ac:spMkLst>
        </pc:spChg>
      </pc:sldChg>
      <pc:sldChg chg="addSp delSp modSp add">
        <pc:chgData name="Whitehead George" userId="35473e5ee2092c29" providerId="LiveId" clId="{0372E13A-D07E-4B82-B182-E36C1DD62EC1}" dt="2019-08-09T04:59:06.490" v="2319"/>
        <pc:sldMkLst>
          <pc:docMk/>
          <pc:sldMk cId="856010579" sldId="290"/>
        </pc:sldMkLst>
        <pc:spChg chg="add del">
          <ac:chgData name="Whitehead George" userId="35473e5ee2092c29" providerId="LiveId" clId="{0372E13A-D07E-4B82-B182-E36C1DD62EC1}" dt="2019-08-09T04:59:06.490" v="2319"/>
          <ac:spMkLst>
            <pc:docMk/>
            <pc:sldMk cId="856010579" sldId="290"/>
            <ac:spMk id="4" creationId="{23019692-664A-483D-BDDE-A248EF92EF82}"/>
          </ac:spMkLst>
        </pc:spChg>
        <pc:picChg chg="add mod">
          <ac:chgData name="Whitehead George" userId="35473e5ee2092c29" providerId="LiveId" clId="{0372E13A-D07E-4B82-B182-E36C1DD62EC1}" dt="2019-08-09T04:56:40.211" v="2314" actId="14100"/>
          <ac:picMkLst>
            <pc:docMk/>
            <pc:sldMk cId="856010579" sldId="290"/>
            <ac:picMk id="3074" creationId="{A91A22E2-669E-4F9D-8CB4-C9885594F118}"/>
          </ac:picMkLst>
        </pc:picChg>
      </pc:sldChg>
      <pc:sldChg chg="addSp delSp modSp add">
        <pc:chgData name="Whitehead George" userId="35473e5ee2092c29" providerId="LiveId" clId="{0372E13A-D07E-4B82-B182-E36C1DD62EC1}" dt="2019-08-09T05:01:55.005" v="2395" actId="27636"/>
        <pc:sldMkLst>
          <pc:docMk/>
          <pc:sldMk cId="517685533" sldId="291"/>
        </pc:sldMkLst>
        <pc:spChg chg="del">
          <ac:chgData name="Whitehead George" userId="35473e5ee2092c29" providerId="LiveId" clId="{0372E13A-D07E-4B82-B182-E36C1DD62EC1}" dt="2019-08-09T05:00:20.356" v="2348"/>
          <ac:spMkLst>
            <pc:docMk/>
            <pc:sldMk cId="517685533" sldId="291"/>
            <ac:spMk id="2" creationId="{49DAD470-295C-40D1-A066-F7AC3010F330}"/>
          </ac:spMkLst>
        </pc:spChg>
        <pc:spChg chg="del">
          <ac:chgData name="Whitehead George" userId="35473e5ee2092c29" providerId="LiveId" clId="{0372E13A-D07E-4B82-B182-E36C1DD62EC1}" dt="2019-08-09T05:00:20.356" v="2348"/>
          <ac:spMkLst>
            <pc:docMk/>
            <pc:sldMk cId="517685533" sldId="291"/>
            <ac:spMk id="3" creationId="{E312EBED-56AF-4F07-A9E2-C63871F10160}"/>
          </ac:spMkLst>
        </pc:spChg>
        <pc:spChg chg="add del">
          <ac:chgData name="Whitehead George" userId="35473e5ee2092c29" providerId="LiveId" clId="{0372E13A-D07E-4B82-B182-E36C1DD62EC1}" dt="2019-08-09T04:59:00.966" v="2317"/>
          <ac:spMkLst>
            <pc:docMk/>
            <pc:sldMk cId="517685533" sldId="291"/>
            <ac:spMk id="4" creationId="{A8956E94-E1A9-4962-9FBE-2F9F9A5E0DE5}"/>
          </ac:spMkLst>
        </pc:spChg>
        <pc:spChg chg="add del mod">
          <ac:chgData name="Whitehead George" userId="35473e5ee2092c29" providerId="LiveId" clId="{0372E13A-D07E-4B82-B182-E36C1DD62EC1}" dt="2019-08-09T05:00:08.817" v="2346" actId="478"/>
          <ac:spMkLst>
            <pc:docMk/>
            <pc:sldMk cId="517685533" sldId="291"/>
            <ac:spMk id="5" creationId="{90E80A4D-6B4B-4F51-93C6-1E364F154A25}"/>
          </ac:spMkLst>
        </pc:spChg>
        <pc:spChg chg="add mod">
          <ac:chgData name="Whitehead George" userId="35473e5ee2092c29" providerId="LiveId" clId="{0372E13A-D07E-4B82-B182-E36C1DD62EC1}" dt="2019-08-09T05:01:29.502" v="2389" actId="20577"/>
          <ac:spMkLst>
            <pc:docMk/>
            <pc:sldMk cId="517685533" sldId="291"/>
            <ac:spMk id="6" creationId="{CC7A4FDE-44BE-4580-A5CF-7258A844CD6E}"/>
          </ac:spMkLst>
        </pc:spChg>
        <pc:spChg chg="add mod">
          <ac:chgData name="Whitehead George" userId="35473e5ee2092c29" providerId="LiveId" clId="{0372E13A-D07E-4B82-B182-E36C1DD62EC1}" dt="2019-08-09T05:01:55.005" v="2395" actId="27636"/>
          <ac:spMkLst>
            <pc:docMk/>
            <pc:sldMk cId="517685533" sldId="291"/>
            <ac:spMk id="7" creationId="{55503A38-70D7-4F36-AEF6-629A63AA0032}"/>
          </ac:spMkLst>
        </pc:spChg>
        <pc:picChg chg="add del mod">
          <ac:chgData name="Whitehead George" userId="35473e5ee2092c29" providerId="LiveId" clId="{0372E13A-D07E-4B82-B182-E36C1DD62EC1}" dt="2019-08-09T04:59:25.929" v="2333"/>
          <ac:picMkLst>
            <pc:docMk/>
            <pc:sldMk cId="517685533" sldId="291"/>
            <ac:picMk id="4098" creationId="{5DBA901C-8AD6-4FDF-8C42-E0035958BE1F}"/>
          </ac:picMkLst>
        </pc:picChg>
        <pc:picChg chg="add del mod">
          <ac:chgData name="Whitehead George" userId="35473e5ee2092c29" providerId="LiveId" clId="{0372E13A-D07E-4B82-B182-E36C1DD62EC1}" dt="2019-08-09T04:59:34.087" v="2337"/>
          <ac:picMkLst>
            <pc:docMk/>
            <pc:sldMk cId="517685533" sldId="291"/>
            <ac:picMk id="4100" creationId="{15188688-4428-4565-96F2-4C95C80D9309}"/>
          </ac:picMkLst>
        </pc:picChg>
        <pc:picChg chg="add mod">
          <ac:chgData name="Whitehead George" userId="35473e5ee2092c29" providerId="LiveId" clId="{0372E13A-D07E-4B82-B182-E36C1DD62EC1}" dt="2019-08-09T05:00:13.098" v="2347" actId="167"/>
          <ac:picMkLst>
            <pc:docMk/>
            <pc:sldMk cId="517685533" sldId="291"/>
            <ac:picMk id="4102" creationId="{749AAC16-8FA3-466B-BCD8-5DF5B0940B30}"/>
          </ac:picMkLst>
        </pc:picChg>
      </pc:sldChg>
      <pc:sldChg chg="modSp add">
        <pc:chgData name="Whitehead George" userId="35473e5ee2092c29" providerId="LiveId" clId="{0372E13A-D07E-4B82-B182-E36C1DD62EC1}" dt="2019-08-09T05:02:45.737" v="2399" actId="20577"/>
        <pc:sldMkLst>
          <pc:docMk/>
          <pc:sldMk cId="1466586731" sldId="292"/>
        </pc:sldMkLst>
        <pc:spChg chg="mod">
          <ac:chgData name="Whitehead George" userId="35473e5ee2092c29" providerId="LiveId" clId="{0372E13A-D07E-4B82-B182-E36C1DD62EC1}" dt="2019-08-09T05:02:45.737" v="2399" actId="20577"/>
          <ac:spMkLst>
            <pc:docMk/>
            <pc:sldMk cId="1466586731" sldId="292"/>
            <ac:spMk id="12290" creationId="{57ECE3DD-3771-45B5-9B3C-707BE44EE23C}"/>
          </ac:spMkLst>
        </pc:spChg>
      </pc:sldChg>
      <pc:sldChg chg="modSp add">
        <pc:chgData name="Whitehead George" userId="35473e5ee2092c29" providerId="LiveId" clId="{0372E13A-D07E-4B82-B182-E36C1DD62EC1}" dt="2019-08-09T05:05:17.279" v="2424" actId="14100"/>
        <pc:sldMkLst>
          <pc:docMk/>
          <pc:sldMk cId="3717679343" sldId="293"/>
        </pc:sldMkLst>
        <pc:picChg chg="mod">
          <ac:chgData name="Whitehead George" userId="35473e5ee2092c29" providerId="LiveId" clId="{0372E13A-D07E-4B82-B182-E36C1DD62EC1}" dt="2019-08-09T05:05:17.279" v="2424" actId="14100"/>
          <ac:picMkLst>
            <pc:docMk/>
            <pc:sldMk cId="3717679343" sldId="293"/>
            <ac:picMk id="25604" creationId="{7E3C8A03-9FCB-4C5E-91C6-54640057003A}"/>
          </ac:picMkLst>
        </pc:picChg>
      </pc:sldChg>
      <pc:sldChg chg="add del">
        <pc:chgData name="Whitehead George" userId="35473e5ee2092c29" providerId="LiveId" clId="{0372E13A-D07E-4B82-B182-E36C1DD62EC1}" dt="2019-08-09T05:10:52.711" v="2463" actId="2696"/>
        <pc:sldMkLst>
          <pc:docMk/>
          <pc:sldMk cId="953396501" sldId="294"/>
        </pc:sldMkLst>
      </pc:sldChg>
      <pc:sldChg chg="addSp delSp modSp add">
        <pc:chgData name="Whitehead George" userId="35473e5ee2092c29" providerId="LiveId" clId="{0372E13A-D07E-4B82-B182-E36C1DD62EC1}" dt="2019-08-09T05:31:07.980" v="3106" actId="207"/>
        <pc:sldMkLst>
          <pc:docMk/>
          <pc:sldMk cId="1849481412" sldId="295"/>
        </pc:sldMkLst>
        <pc:spChg chg="del">
          <ac:chgData name="Whitehead George" userId="35473e5ee2092c29" providerId="LiveId" clId="{0372E13A-D07E-4B82-B182-E36C1DD62EC1}" dt="2019-08-09T05:14:38.986" v="2483" actId="478"/>
          <ac:spMkLst>
            <pc:docMk/>
            <pc:sldMk cId="1849481412" sldId="295"/>
            <ac:spMk id="2" creationId="{CA81B6C2-7D04-4B98-87FB-94049029FE12}"/>
          </ac:spMkLst>
        </pc:spChg>
        <pc:spChg chg="del">
          <ac:chgData name="Whitehead George" userId="35473e5ee2092c29" providerId="LiveId" clId="{0372E13A-D07E-4B82-B182-E36C1DD62EC1}" dt="2019-08-09T05:14:40.224" v="2484" actId="478"/>
          <ac:spMkLst>
            <pc:docMk/>
            <pc:sldMk cId="1849481412" sldId="295"/>
            <ac:spMk id="3" creationId="{727D009F-F143-4F86-8201-6754EDA41B89}"/>
          </ac:spMkLst>
        </pc:spChg>
        <pc:spChg chg="add del">
          <ac:chgData name="Whitehead George" userId="35473e5ee2092c29" providerId="LiveId" clId="{0372E13A-D07E-4B82-B182-E36C1DD62EC1}" dt="2019-08-09T05:18:40.168" v="2728" actId="478"/>
          <ac:spMkLst>
            <pc:docMk/>
            <pc:sldMk cId="1849481412" sldId="295"/>
            <ac:spMk id="6" creationId="{0E18D96D-5A9C-4386-BF79-9C38A9C0B2E5}"/>
          </ac:spMkLst>
        </pc:spChg>
        <pc:graphicFrameChg chg="add del mod modGraphic">
          <ac:chgData name="Whitehead George" userId="35473e5ee2092c29" providerId="LiveId" clId="{0372E13A-D07E-4B82-B182-E36C1DD62EC1}" dt="2019-08-09T05:15:38.507" v="2493" actId="478"/>
          <ac:graphicFrameMkLst>
            <pc:docMk/>
            <pc:sldMk cId="1849481412" sldId="295"/>
            <ac:graphicFrameMk id="4" creationId="{42E7D817-1B5E-4E01-8DFF-3872DD8BAC7E}"/>
          </ac:graphicFrameMkLst>
        </pc:graphicFrameChg>
        <pc:graphicFrameChg chg="add mod modGraphic">
          <ac:chgData name="Whitehead George" userId="35473e5ee2092c29" providerId="LiveId" clId="{0372E13A-D07E-4B82-B182-E36C1DD62EC1}" dt="2019-08-09T05:31:07.980" v="3106" actId="207"/>
          <ac:graphicFrameMkLst>
            <pc:docMk/>
            <pc:sldMk cId="1849481412" sldId="295"/>
            <ac:graphicFrameMk id="5" creationId="{BF4A3623-39F9-4757-8F98-399A0EEA0F09}"/>
          </ac:graphicFrameMkLst>
        </pc:graphicFrameChg>
      </pc:sldChg>
      <pc:sldChg chg="modSp add">
        <pc:chgData name="Whitehead George" userId="35473e5ee2092c29" providerId="LiveId" clId="{0372E13A-D07E-4B82-B182-E36C1DD62EC1}" dt="2019-08-09T05:11:21.986" v="2474" actId="20577"/>
        <pc:sldMkLst>
          <pc:docMk/>
          <pc:sldMk cId="0" sldId="296"/>
        </pc:sldMkLst>
        <pc:spChg chg="mod">
          <ac:chgData name="Whitehead George" userId="35473e5ee2092c29" providerId="LiveId" clId="{0372E13A-D07E-4B82-B182-E36C1DD62EC1}" dt="2019-08-09T05:11:21.986" v="2474" actId="20577"/>
          <ac:spMkLst>
            <pc:docMk/>
            <pc:sldMk cId="0" sldId="296"/>
            <ac:spMk id="27650" creationId="{93320934-EBC3-421A-A691-2388F90880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D8365-0F78-456A-B3BA-FDBE0AF19E90}" type="datetimeFigureOut">
              <a:rPr lang="en-CA" smtClean="0"/>
              <a:t>2023-10-26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F0A21-53AD-4B11-96BD-FCD93C30E6CB}" type="slidenum">
              <a:rPr lang="en-CA" smtClean="0"/>
              <a:t>‹#›</a:t>
            </a:fld>
            <a:endParaRPr lang="en-CA"/>
          </a:p>
        </p:txBody>
      </p:sp>
    </p:spTree>
    <p:extLst>
      <p:ext uri="{BB962C8B-B14F-4D97-AF65-F5344CB8AC3E}">
        <p14:creationId xmlns:p14="http://schemas.microsoft.com/office/powerpoint/2010/main" val="155981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https://www.wgu.edu/heyteach/article/10-ways-avoid-teacher-burnout-infographic1612.html</a:t>
            </a:r>
          </a:p>
        </p:txBody>
      </p:sp>
      <p:sp>
        <p:nvSpPr>
          <p:cNvPr id="4" name="Slide Number Placeholder 3"/>
          <p:cNvSpPr>
            <a:spLocks noGrp="1"/>
          </p:cNvSpPr>
          <p:nvPr>
            <p:ph type="sldNum" sz="quarter" idx="5"/>
          </p:nvPr>
        </p:nvSpPr>
        <p:spPr/>
        <p:txBody>
          <a:bodyPr/>
          <a:lstStyle/>
          <a:p>
            <a:fld id="{ACFF0A21-53AD-4B11-96BD-FCD93C30E6CB}" type="slidenum">
              <a:rPr lang="en-CA" smtClean="0"/>
              <a:t>21</a:t>
            </a:fld>
            <a:endParaRPr lang="en-CA"/>
          </a:p>
        </p:txBody>
      </p:sp>
    </p:spTree>
    <p:extLst>
      <p:ext uri="{BB962C8B-B14F-4D97-AF65-F5344CB8AC3E}">
        <p14:creationId xmlns:p14="http://schemas.microsoft.com/office/powerpoint/2010/main" val="33413852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s-ES" altLang="ko-KR"/>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s-ES" altLang="ko-K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250304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s-ES" altLang="ko-KR"/>
          </a:p>
        </p:txBody>
      </p:sp>
      <p:sp>
        <p:nvSpPr>
          <p:cNvPr id="8" name="Footer Placeholder 7"/>
          <p:cNvSpPr>
            <a:spLocks noGrp="1"/>
          </p:cNvSpPr>
          <p:nvPr>
            <p:ph type="ftr" sz="quarter" idx="11"/>
          </p:nvPr>
        </p:nvSpPr>
        <p:spPr/>
        <p:txBody>
          <a:bodyPr/>
          <a:lstStyle/>
          <a:p>
            <a:pPr>
              <a:defRPr/>
            </a:pPr>
            <a:endParaRPr lang="es-ES" altLang="ko-KR"/>
          </a:p>
        </p:txBody>
      </p:sp>
      <p:sp>
        <p:nvSpPr>
          <p:cNvPr id="9" name="Slide Number Placeholder 8"/>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348536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s-ES" altLang="ko-KR"/>
          </a:p>
        </p:txBody>
      </p:sp>
      <p:sp>
        <p:nvSpPr>
          <p:cNvPr id="8" name="Footer Placeholder 7"/>
          <p:cNvSpPr>
            <a:spLocks noGrp="1"/>
          </p:cNvSpPr>
          <p:nvPr>
            <p:ph type="ftr" sz="quarter" idx="11"/>
          </p:nvPr>
        </p:nvSpPr>
        <p:spPr/>
        <p:txBody>
          <a:bodyPr/>
          <a:lstStyle/>
          <a:p>
            <a:pPr>
              <a:defRPr/>
            </a:pPr>
            <a:endParaRPr lang="es-ES" altLang="ko-KR"/>
          </a:p>
        </p:txBody>
      </p:sp>
      <p:sp>
        <p:nvSpPr>
          <p:cNvPr id="9" name="Slide Number Placeholder 8"/>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428207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s-ES" altLang="ko-KR"/>
          </a:p>
        </p:txBody>
      </p:sp>
      <p:sp>
        <p:nvSpPr>
          <p:cNvPr id="8" name="Footer Placeholder 7"/>
          <p:cNvSpPr>
            <a:spLocks noGrp="1"/>
          </p:cNvSpPr>
          <p:nvPr>
            <p:ph type="ftr" sz="quarter" idx="11"/>
          </p:nvPr>
        </p:nvSpPr>
        <p:spPr/>
        <p:txBody>
          <a:bodyPr/>
          <a:lstStyle/>
          <a:p>
            <a:pPr>
              <a:defRPr/>
            </a:pPr>
            <a:endParaRPr lang="es-ES" altLang="ko-KR"/>
          </a:p>
        </p:txBody>
      </p:sp>
      <p:sp>
        <p:nvSpPr>
          <p:cNvPr id="9" name="Slide Number Placeholder 8"/>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404941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s-ES" altLang="ko-K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s-ES" altLang="ko-K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418498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s-ES" altLang="ko-KR"/>
          </a:p>
        </p:txBody>
      </p:sp>
      <p:sp>
        <p:nvSpPr>
          <p:cNvPr id="6" name="Footer Placeholder 5"/>
          <p:cNvSpPr>
            <a:spLocks noGrp="1"/>
          </p:cNvSpPr>
          <p:nvPr>
            <p:ph type="ftr" sz="quarter" idx="11"/>
          </p:nvPr>
        </p:nvSpPr>
        <p:spPr/>
        <p:txBody>
          <a:bodyPr/>
          <a:lstStyle/>
          <a:p>
            <a:pPr>
              <a:defRPr/>
            </a:pPr>
            <a:endParaRPr lang="es-ES" altLang="ko-KR"/>
          </a:p>
        </p:txBody>
      </p:sp>
      <p:sp>
        <p:nvSpPr>
          <p:cNvPr id="7" name="Slide Number Placeholder 6"/>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66890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s-ES" altLang="ko-KR"/>
          </a:p>
        </p:txBody>
      </p:sp>
      <p:sp>
        <p:nvSpPr>
          <p:cNvPr id="8" name="Footer Placeholder 7"/>
          <p:cNvSpPr>
            <a:spLocks noGrp="1"/>
          </p:cNvSpPr>
          <p:nvPr>
            <p:ph type="ftr" sz="quarter" idx="11"/>
          </p:nvPr>
        </p:nvSpPr>
        <p:spPr/>
        <p:txBody>
          <a:bodyPr/>
          <a:lstStyle/>
          <a:p>
            <a:pPr>
              <a:defRPr/>
            </a:pPr>
            <a:endParaRPr lang="es-ES" altLang="ko-KR"/>
          </a:p>
        </p:txBody>
      </p:sp>
      <p:sp>
        <p:nvSpPr>
          <p:cNvPr id="9" name="Slide Number Placeholder 8"/>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178962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s-ES" altLang="ko-K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s-ES" altLang="ko-KR"/>
          </a:p>
        </p:txBody>
      </p:sp>
      <p:sp>
        <p:nvSpPr>
          <p:cNvPr id="5" name="Slide Number Placeholder 4"/>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122324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ltLang="ko-KR"/>
          </a:p>
        </p:txBody>
      </p:sp>
      <p:sp>
        <p:nvSpPr>
          <p:cNvPr id="3" name="Footer Placeholder 2"/>
          <p:cNvSpPr>
            <a:spLocks noGrp="1"/>
          </p:cNvSpPr>
          <p:nvPr>
            <p:ph type="ftr" sz="quarter" idx="11"/>
          </p:nvPr>
        </p:nvSpPr>
        <p:spPr/>
        <p:txBody>
          <a:bodyPr/>
          <a:lstStyle/>
          <a:p>
            <a:pPr>
              <a:defRPr/>
            </a:pPr>
            <a:endParaRPr lang="es-ES" altLang="ko-KR"/>
          </a:p>
        </p:txBody>
      </p:sp>
      <p:sp>
        <p:nvSpPr>
          <p:cNvPr id="4" name="Slide Number Placeholder 3"/>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196518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s-ES" altLang="ko-KR"/>
          </a:p>
        </p:txBody>
      </p:sp>
      <p:sp>
        <p:nvSpPr>
          <p:cNvPr id="10" name="Footer Placeholder 9"/>
          <p:cNvSpPr>
            <a:spLocks noGrp="1"/>
          </p:cNvSpPr>
          <p:nvPr>
            <p:ph type="ftr" sz="quarter" idx="11"/>
          </p:nvPr>
        </p:nvSpPr>
        <p:spPr/>
        <p:txBody>
          <a:bodyPr/>
          <a:lstStyle/>
          <a:p>
            <a:pPr>
              <a:defRPr/>
            </a:pPr>
            <a:endParaRPr lang="es-ES" altLang="ko-KR"/>
          </a:p>
        </p:txBody>
      </p:sp>
      <p:sp>
        <p:nvSpPr>
          <p:cNvPr id="11" name="Slide Number Placeholder 10"/>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168900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s-ES" altLang="ko-KR"/>
          </a:p>
        </p:txBody>
      </p:sp>
      <p:sp>
        <p:nvSpPr>
          <p:cNvPr id="10" name="Slide Number Placeholder 9"/>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348443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s-ES" altLang="ko-K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s-ES" altLang="ko-K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37630454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ow%20a%20Happy%20Life%20Checklist%20Can%20Change%20Your%20Life.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sychologytoday.com/blog/high-octane-women/201311/the-tell-tale-signs-burnout-do-you-have-the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urnout">
            <a:extLst>
              <a:ext uri="{FF2B5EF4-FFF2-40B4-BE49-F238E27FC236}">
                <a16:creationId xmlns:a16="http://schemas.microsoft.com/office/drawing/2014/main" id="{667EACD4-4C99-4AE4-86AB-A212A2265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7"/>
            <a:ext cx="9163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2">
            <a:extLst>
              <a:ext uri="{FF2B5EF4-FFF2-40B4-BE49-F238E27FC236}">
                <a16:creationId xmlns:a16="http://schemas.microsoft.com/office/drawing/2014/main" id="{5357E2FC-78CE-4D87-9B1F-5068B5C4173C}"/>
              </a:ext>
            </a:extLst>
          </p:cNvPr>
          <p:cNvSpPr>
            <a:spLocks noGrp="1"/>
          </p:cNvSpPr>
          <p:nvPr>
            <p:ph type="ctrTitle"/>
          </p:nvPr>
        </p:nvSpPr>
        <p:spPr>
          <a:xfrm>
            <a:off x="755576" y="260648"/>
            <a:ext cx="7560840" cy="1470025"/>
          </a:xfrm>
        </p:spPr>
        <p:txBody>
          <a:bodyPr/>
          <a:lstStyle/>
          <a:p>
            <a:pPr eaLnBrk="1" hangingPunct="1"/>
            <a:r>
              <a:rPr lang="es-ES" altLang="ko-KR" sz="6000" b="1" dirty="0" err="1">
                <a:latin typeface="Algerian" panose="04020705040A02060702" pitchFamily="82" charset="0"/>
                <a:ea typeface="Gulim" panose="020B0600000101010101" pitchFamily="34" charset="-127"/>
              </a:rPr>
              <a:t>Teacher</a:t>
            </a:r>
            <a:r>
              <a:rPr lang="es-ES" altLang="ko-KR" sz="6000" b="1" dirty="0">
                <a:latin typeface="Algerian" panose="04020705040A02060702" pitchFamily="82" charset="0"/>
                <a:ea typeface="Gulim" panose="020B0600000101010101" pitchFamily="34" charset="-127"/>
              </a:rPr>
              <a:t> burnout</a:t>
            </a:r>
          </a:p>
        </p:txBody>
      </p:sp>
      <p:sp>
        <p:nvSpPr>
          <p:cNvPr id="9220" name="TextBox 2">
            <a:extLst>
              <a:ext uri="{FF2B5EF4-FFF2-40B4-BE49-F238E27FC236}">
                <a16:creationId xmlns:a16="http://schemas.microsoft.com/office/drawing/2014/main" id="{AB594914-6726-41C5-966C-208BF6FA5637}"/>
              </a:ext>
            </a:extLst>
          </p:cNvPr>
          <p:cNvSpPr txBox="1">
            <a:spLocks noChangeArrowheads="1"/>
          </p:cNvSpPr>
          <p:nvPr/>
        </p:nvSpPr>
        <p:spPr bwMode="auto">
          <a:xfrm>
            <a:off x="1773480" y="6021288"/>
            <a:ext cx="56165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ko-KR" sz="2000" dirty="0">
                <a:latin typeface="Lucida Handwriting" panose="03010101010101010101" pitchFamily="66" charset="0"/>
                <a:ea typeface="Gulim" panose="020B0600000101010101" pitchFamily="34" charset="-127"/>
              </a:rPr>
              <a:t>What is it and how can we avoid it?</a:t>
            </a:r>
          </a:p>
          <a:p>
            <a:pPr eaLnBrk="1" hangingPunct="1"/>
            <a:endParaRPr lang="en-US" altLang="ko-KR" dirty="0">
              <a:ea typeface="Gulim" panose="020B0600000101010101" pitchFamily="34"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8D83-5101-4399-93D2-47D887FF87F9}"/>
              </a:ext>
            </a:extLst>
          </p:cNvPr>
          <p:cNvSpPr>
            <a:spLocks noGrp="1"/>
          </p:cNvSpPr>
          <p:nvPr>
            <p:ph type="title"/>
          </p:nvPr>
        </p:nvSpPr>
        <p:spPr/>
        <p:txBody>
          <a:bodyPr/>
          <a:lstStyle/>
          <a:p>
            <a:r>
              <a:rPr lang="en-CA" dirty="0"/>
              <a:t>10 ways to avoid teacher burnout</a:t>
            </a:r>
          </a:p>
        </p:txBody>
      </p:sp>
      <p:sp>
        <p:nvSpPr>
          <p:cNvPr id="3" name="Content Placeholder 2">
            <a:extLst>
              <a:ext uri="{FF2B5EF4-FFF2-40B4-BE49-F238E27FC236}">
                <a16:creationId xmlns:a16="http://schemas.microsoft.com/office/drawing/2014/main" id="{0EEC674E-8D60-4BC1-881C-C82C270AE1D0}"/>
              </a:ext>
            </a:extLst>
          </p:cNvPr>
          <p:cNvSpPr>
            <a:spLocks noGrp="1"/>
          </p:cNvSpPr>
          <p:nvPr>
            <p:ph idx="1"/>
          </p:nvPr>
        </p:nvSpPr>
        <p:spPr>
          <a:xfrm>
            <a:off x="539552" y="1844824"/>
            <a:ext cx="7772400" cy="4752528"/>
          </a:xfrm>
        </p:spPr>
        <p:txBody>
          <a:bodyPr>
            <a:normAutofit lnSpcReduction="10000"/>
          </a:bodyPr>
          <a:lstStyle/>
          <a:p>
            <a:pPr marL="457200" indent="-457200">
              <a:buFont typeface="+mj-lt"/>
              <a:buAutoNum type="arabicPeriod"/>
            </a:pPr>
            <a:r>
              <a:rPr lang="en-CA" dirty="0"/>
              <a:t>Make your own happiness a priority</a:t>
            </a:r>
          </a:p>
          <a:p>
            <a:pPr marL="457200" indent="-457200">
              <a:buFont typeface="+mj-lt"/>
              <a:buAutoNum type="arabicPeriod"/>
            </a:pPr>
            <a:r>
              <a:rPr lang="en-CA" dirty="0"/>
              <a:t>Stay healthy</a:t>
            </a:r>
          </a:p>
          <a:p>
            <a:pPr marL="457200" indent="-457200">
              <a:buFont typeface="+mj-lt"/>
              <a:buAutoNum type="arabicPeriod"/>
            </a:pPr>
            <a:r>
              <a:rPr lang="en-CA" dirty="0"/>
              <a:t>Indulge in personal time</a:t>
            </a:r>
          </a:p>
          <a:p>
            <a:pPr marL="457200" indent="-457200">
              <a:buFont typeface="+mj-lt"/>
              <a:buAutoNum type="arabicPeriod"/>
            </a:pPr>
            <a:r>
              <a:rPr lang="en-CA" dirty="0"/>
              <a:t>Be part of a support group ( colleagues, professional groups and associations)</a:t>
            </a:r>
          </a:p>
          <a:p>
            <a:pPr marL="457200" indent="-457200">
              <a:buFont typeface="+mj-lt"/>
              <a:buAutoNum type="arabicPeriod"/>
            </a:pPr>
            <a:r>
              <a:rPr lang="en-CA" dirty="0"/>
              <a:t>Look for the positive in every day</a:t>
            </a:r>
          </a:p>
          <a:p>
            <a:pPr marL="457200" indent="-457200">
              <a:buFont typeface="+mj-lt"/>
              <a:buAutoNum type="arabicPeriod"/>
            </a:pPr>
            <a:r>
              <a:rPr lang="en-CA" dirty="0"/>
              <a:t>Prepare ahead of schedule</a:t>
            </a:r>
          </a:p>
          <a:p>
            <a:pPr marL="457200" indent="-457200">
              <a:buFont typeface="+mj-lt"/>
              <a:buAutoNum type="arabicPeriod"/>
            </a:pPr>
            <a:r>
              <a:rPr lang="en-CA" dirty="0"/>
              <a:t>Schedule your time daily, weekly, etc.</a:t>
            </a:r>
          </a:p>
          <a:p>
            <a:pPr marL="457200" indent="-457200">
              <a:buFont typeface="+mj-lt"/>
              <a:buAutoNum type="arabicPeriod"/>
            </a:pPr>
            <a:r>
              <a:rPr lang="en-CA" dirty="0"/>
              <a:t>Take things seriously, just not too seriously</a:t>
            </a:r>
          </a:p>
          <a:p>
            <a:pPr marL="457200" indent="-457200">
              <a:buFont typeface="+mj-lt"/>
              <a:buAutoNum type="arabicPeriod"/>
            </a:pPr>
            <a:r>
              <a:rPr lang="en-CA" dirty="0"/>
              <a:t>Switch things up in the classroom: decorations, seating, lesson activities etc.</a:t>
            </a:r>
          </a:p>
          <a:p>
            <a:pPr marL="457200" indent="-457200">
              <a:buFont typeface="+mj-lt"/>
              <a:buAutoNum type="arabicPeriod"/>
            </a:pPr>
            <a:r>
              <a:rPr lang="en-CA" dirty="0"/>
              <a:t>Step back and let the students do more</a:t>
            </a:r>
          </a:p>
          <a:p>
            <a:endParaRPr lang="en-CA" dirty="0"/>
          </a:p>
        </p:txBody>
      </p:sp>
    </p:spTree>
    <p:extLst>
      <p:ext uri="{BB962C8B-B14F-4D97-AF65-F5344CB8AC3E}">
        <p14:creationId xmlns:p14="http://schemas.microsoft.com/office/powerpoint/2010/main" val="80668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F4A3623-39F9-4757-8F98-399A0EEA0F09}"/>
              </a:ext>
            </a:extLst>
          </p:cNvPr>
          <p:cNvGraphicFramePr>
            <a:graphicFrameLocks noGrp="1"/>
          </p:cNvGraphicFramePr>
          <p:nvPr>
            <p:extLst>
              <p:ext uri="{D42A27DB-BD31-4B8C-83A1-F6EECF244321}">
                <p14:modId xmlns:p14="http://schemas.microsoft.com/office/powerpoint/2010/main" val="208166793"/>
              </p:ext>
            </p:extLst>
          </p:nvPr>
        </p:nvGraphicFramePr>
        <p:xfrm>
          <a:off x="-21275" y="-13997"/>
          <a:ext cx="9144000" cy="6876442"/>
        </p:xfrm>
        <a:graphic>
          <a:graphicData uri="http://schemas.openxmlformats.org/drawingml/2006/table">
            <a:tbl>
              <a:tblPr firstRow="1" bandRow="1">
                <a:tableStyleId>{D7AC3CCA-C797-4891-BE02-D94E43425B78}</a:tableStyleId>
              </a:tblPr>
              <a:tblGrid>
                <a:gridCol w="1524000">
                  <a:extLst>
                    <a:ext uri="{9D8B030D-6E8A-4147-A177-3AD203B41FA5}">
                      <a16:colId xmlns:a16="http://schemas.microsoft.com/office/drawing/2014/main" val="3835828463"/>
                    </a:ext>
                  </a:extLst>
                </a:gridCol>
                <a:gridCol w="1524000">
                  <a:extLst>
                    <a:ext uri="{9D8B030D-6E8A-4147-A177-3AD203B41FA5}">
                      <a16:colId xmlns:a16="http://schemas.microsoft.com/office/drawing/2014/main" val="1967746087"/>
                    </a:ext>
                  </a:extLst>
                </a:gridCol>
                <a:gridCol w="1524000">
                  <a:extLst>
                    <a:ext uri="{9D8B030D-6E8A-4147-A177-3AD203B41FA5}">
                      <a16:colId xmlns:a16="http://schemas.microsoft.com/office/drawing/2014/main" val="1523132885"/>
                    </a:ext>
                  </a:extLst>
                </a:gridCol>
                <a:gridCol w="1524000">
                  <a:extLst>
                    <a:ext uri="{9D8B030D-6E8A-4147-A177-3AD203B41FA5}">
                      <a16:colId xmlns:a16="http://schemas.microsoft.com/office/drawing/2014/main" val="3140437163"/>
                    </a:ext>
                  </a:extLst>
                </a:gridCol>
                <a:gridCol w="1524000">
                  <a:extLst>
                    <a:ext uri="{9D8B030D-6E8A-4147-A177-3AD203B41FA5}">
                      <a16:colId xmlns:a16="http://schemas.microsoft.com/office/drawing/2014/main" val="3988587743"/>
                    </a:ext>
                  </a:extLst>
                </a:gridCol>
                <a:gridCol w="1524000">
                  <a:extLst>
                    <a:ext uri="{9D8B030D-6E8A-4147-A177-3AD203B41FA5}">
                      <a16:colId xmlns:a16="http://schemas.microsoft.com/office/drawing/2014/main" val="2883673347"/>
                    </a:ext>
                  </a:extLst>
                </a:gridCol>
              </a:tblGrid>
              <a:tr h="423003">
                <a:tc>
                  <a:txBody>
                    <a:bodyPr/>
                    <a:lstStyle/>
                    <a:p>
                      <a:r>
                        <a:rPr lang="en-CA" dirty="0"/>
                        <a:t>Time</a:t>
                      </a:r>
                    </a:p>
                  </a:txBody>
                  <a:tcPr/>
                </a:tc>
                <a:tc>
                  <a:txBody>
                    <a:bodyPr/>
                    <a:lstStyle/>
                    <a:p>
                      <a:r>
                        <a:rPr lang="en-CA" dirty="0"/>
                        <a:t>Monday</a:t>
                      </a:r>
                    </a:p>
                  </a:txBody>
                  <a:tcPr/>
                </a:tc>
                <a:tc>
                  <a:txBody>
                    <a:bodyPr/>
                    <a:lstStyle/>
                    <a:p>
                      <a:r>
                        <a:rPr lang="en-CA" dirty="0"/>
                        <a:t>Tuesday</a:t>
                      </a:r>
                    </a:p>
                  </a:txBody>
                  <a:tcPr/>
                </a:tc>
                <a:tc>
                  <a:txBody>
                    <a:bodyPr/>
                    <a:lstStyle/>
                    <a:p>
                      <a:r>
                        <a:rPr lang="en-CA" dirty="0"/>
                        <a:t>Wednesday</a:t>
                      </a:r>
                    </a:p>
                  </a:txBody>
                  <a:tcPr/>
                </a:tc>
                <a:tc>
                  <a:txBody>
                    <a:bodyPr/>
                    <a:lstStyle/>
                    <a:p>
                      <a:r>
                        <a:rPr lang="en-CA" dirty="0"/>
                        <a:t>Thursday</a:t>
                      </a:r>
                    </a:p>
                  </a:txBody>
                  <a:tcPr/>
                </a:tc>
                <a:tc>
                  <a:txBody>
                    <a:bodyPr/>
                    <a:lstStyle/>
                    <a:p>
                      <a:r>
                        <a:rPr lang="en-CA" dirty="0"/>
                        <a:t>Friday</a:t>
                      </a:r>
                    </a:p>
                  </a:txBody>
                  <a:tcPr/>
                </a:tc>
                <a:extLst>
                  <a:ext uri="{0D108BD9-81ED-4DB2-BD59-A6C34878D82A}">
                    <a16:rowId xmlns:a16="http://schemas.microsoft.com/office/drawing/2014/main" val="9331512"/>
                  </a:ext>
                </a:extLst>
              </a:tr>
              <a:tr h="797552">
                <a:tc>
                  <a:txBody>
                    <a:bodyPr/>
                    <a:lstStyle/>
                    <a:p>
                      <a:r>
                        <a:rPr lang="en-CA" sz="1400" dirty="0"/>
                        <a:t>6:30-9:00 am</a:t>
                      </a:r>
                    </a:p>
                  </a:txBody>
                  <a:tcPr/>
                </a:tc>
                <a:tc>
                  <a:txBody>
                    <a:bodyPr/>
                    <a:lstStyle/>
                    <a:p>
                      <a:r>
                        <a:rPr lang="en-CA" sz="1400" dirty="0"/>
                        <a:t>Breakfast/ Get ready/ Walk dog/ Take kids to school</a:t>
                      </a:r>
                    </a:p>
                  </a:txBody>
                  <a:tcPr>
                    <a:solidFill>
                      <a:schemeClr val="bg1"/>
                    </a:solidFill>
                  </a:tcPr>
                </a:tc>
                <a:tc>
                  <a:txBody>
                    <a:bodyPr/>
                    <a:lstStyle/>
                    <a:p>
                      <a:r>
                        <a:rPr lang="en-CA" sz="1400" dirty="0"/>
                        <a:t>Breakfast/ Get ready/ Walk dog/ Take kids to school</a:t>
                      </a:r>
                    </a:p>
                  </a:txBody>
                  <a:tcPr>
                    <a:solidFill>
                      <a:schemeClr val="bg1"/>
                    </a:solidFill>
                  </a:tcPr>
                </a:tc>
                <a:tc>
                  <a:txBody>
                    <a:bodyPr/>
                    <a:lstStyle/>
                    <a:p>
                      <a:r>
                        <a:rPr lang="en-CA" sz="1400" dirty="0"/>
                        <a:t>Breakfast/ Get ready/ Walk dog/ Take kids to school</a:t>
                      </a:r>
                    </a:p>
                  </a:txBody>
                  <a:tcPr>
                    <a:solidFill>
                      <a:schemeClr val="bg1"/>
                    </a:solidFill>
                  </a:tcPr>
                </a:tc>
                <a:tc>
                  <a:txBody>
                    <a:bodyPr/>
                    <a:lstStyle/>
                    <a:p>
                      <a:r>
                        <a:rPr lang="en-CA" sz="1400" dirty="0"/>
                        <a:t>Breakfast/ Get ready/ Walk dog/ Take kids to school</a:t>
                      </a:r>
                    </a:p>
                  </a:txBody>
                  <a:tcPr>
                    <a:solidFill>
                      <a:schemeClr val="bg1"/>
                    </a:solidFill>
                  </a:tcPr>
                </a:tc>
                <a:tc>
                  <a:txBody>
                    <a:bodyPr/>
                    <a:lstStyle/>
                    <a:p>
                      <a:r>
                        <a:rPr lang="en-CA" sz="1400" dirty="0"/>
                        <a:t>Breakfast/ Get ready/ Walk dog/ Take kids to school</a:t>
                      </a:r>
                    </a:p>
                  </a:txBody>
                  <a:tcPr>
                    <a:solidFill>
                      <a:schemeClr val="bg1"/>
                    </a:solidFill>
                  </a:tcPr>
                </a:tc>
                <a:extLst>
                  <a:ext uri="{0D108BD9-81ED-4DB2-BD59-A6C34878D82A}">
                    <a16:rowId xmlns:a16="http://schemas.microsoft.com/office/drawing/2014/main" val="3479923980"/>
                  </a:ext>
                </a:extLst>
              </a:tr>
              <a:tr h="599254">
                <a:tc>
                  <a:txBody>
                    <a:bodyPr/>
                    <a:lstStyle/>
                    <a:p>
                      <a:r>
                        <a:rPr lang="en-CA" sz="1400" dirty="0"/>
                        <a:t>9:30- 11:00</a:t>
                      </a:r>
                    </a:p>
                  </a:txBody>
                  <a:tcPr/>
                </a:tc>
                <a:tc>
                  <a:txBody>
                    <a:bodyPr/>
                    <a:lstStyle/>
                    <a:p>
                      <a:r>
                        <a:rPr lang="en-CA" sz="1400" dirty="0"/>
                        <a:t>Kickboxing</a:t>
                      </a:r>
                    </a:p>
                  </a:txBody>
                  <a:tcPr>
                    <a:solidFill>
                      <a:srgbClr val="92D050"/>
                    </a:solidFill>
                  </a:tcPr>
                </a:tc>
                <a:tc rowSpan="2">
                  <a:txBody>
                    <a:bodyPr/>
                    <a:lstStyle/>
                    <a:p>
                      <a:r>
                        <a:rPr lang="en-CA" sz="1400" dirty="0"/>
                        <a:t>PhD study</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Kickboxing</a:t>
                      </a:r>
                    </a:p>
                    <a:p>
                      <a:endParaRPr lang="en-CA" sz="1400"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Kickboxing</a:t>
                      </a:r>
                    </a:p>
                    <a:p>
                      <a:endParaRPr lang="en-CA" sz="1400" dirty="0"/>
                    </a:p>
                  </a:txBody>
                  <a:tcPr>
                    <a:solidFill>
                      <a:srgbClr val="92D050"/>
                    </a:solidFill>
                  </a:tcPr>
                </a:tc>
                <a:tc rowSpan="2">
                  <a:txBody>
                    <a:bodyPr/>
                    <a:lstStyle/>
                    <a:p>
                      <a:r>
                        <a:rPr lang="en-CA" sz="1400" dirty="0"/>
                        <a:t>PhD study</a:t>
                      </a:r>
                    </a:p>
                  </a:txBody>
                  <a:tcPr>
                    <a:solidFill>
                      <a:srgbClr val="FFC000"/>
                    </a:solidFill>
                  </a:tcPr>
                </a:tc>
                <a:extLst>
                  <a:ext uri="{0D108BD9-81ED-4DB2-BD59-A6C34878D82A}">
                    <a16:rowId xmlns:a16="http://schemas.microsoft.com/office/drawing/2014/main" val="2833600766"/>
                  </a:ext>
                </a:extLst>
              </a:tr>
              <a:tr h="599254">
                <a:tc>
                  <a:txBody>
                    <a:bodyPr/>
                    <a:lstStyle/>
                    <a:p>
                      <a:r>
                        <a:rPr lang="en-CA" sz="1400" dirty="0"/>
                        <a:t>11:00-12:00</a:t>
                      </a:r>
                    </a:p>
                  </a:txBody>
                  <a:tcPr/>
                </a:tc>
                <a:tc>
                  <a:txBody>
                    <a:bodyPr/>
                    <a:lstStyle/>
                    <a:p>
                      <a:r>
                        <a:rPr lang="en-CA" sz="1400" dirty="0"/>
                        <a:t>PhD study</a:t>
                      </a:r>
                    </a:p>
                  </a:txBody>
                  <a:tcPr>
                    <a:solidFill>
                      <a:srgbClr val="FFC000"/>
                    </a:solidFill>
                  </a:tcPr>
                </a:tc>
                <a:tc vMerge="1">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PhD study</a:t>
                      </a:r>
                    </a:p>
                    <a:p>
                      <a:endParaRPr lang="en-CA" sz="1400"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PhD study</a:t>
                      </a:r>
                    </a:p>
                    <a:p>
                      <a:endParaRPr lang="en-CA" sz="1400" dirty="0"/>
                    </a:p>
                  </a:txBody>
                  <a:tcPr>
                    <a:solidFill>
                      <a:srgbClr val="FFC000"/>
                    </a:solidFill>
                  </a:tcPr>
                </a:tc>
                <a:tc vMerge="1">
                  <a:txBody>
                    <a:bodyPr/>
                    <a:lstStyle/>
                    <a:p>
                      <a:endParaRPr lang="en-CA" dirty="0"/>
                    </a:p>
                  </a:txBody>
                  <a:tcPr/>
                </a:tc>
                <a:extLst>
                  <a:ext uri="{0D108BD9-81ED-4DB2-BD59-A6C34878D82A}">
                    <a16:rowId xmlns:a16="http://schemas.microsoft.com/office/drawing/2014/main" val="1259832442"/>
                  </a:ext>
                </a:extLst>
              </a:tr>
              <a:tr h="599254">
                <a:tc>
                  <a:txBody>
                    <a:bodyPr/>
                    <a:lstStyle/>
                    <a:p>
                      <a:r>
                        <a:rPr lang="en-CA" sz="1400" dirty="0"/>
                        <a:t>12:00-1:00</a:t>
                      </a:r>
                    </a:p>
                  </a:txBody>
                  <a:tcPr/>
                </a:tc>
                <a:tc>
                  <a:txBody>
                    <a:bodyPr/>
                    <a:lstStyle/>
                    <a:p>
                      <a:r>
                        <a:rPr lang="en-CA" sz="1400" dirty="0"/>
                        <a:t>Lunch</a:t>
                      </a:r>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Lunch</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Lunch</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Lunch</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Lunch</a:t>
                      </a:r>
                    </a:p>
                    <a:p>
                      <a:endParaRPr lang="en-CA" sz="1400" dirty="0"/>
                    </a:p>
                  </a:txBody>
                  <a:tcPr>
                    <a:solidFill>
                      <a:schemeClr val="bg1">
                        <a:lumMod val="65000"/>
                      </a:schemeClr>
                    </a:solidFill>
                  </a:tcPr>
                </a:tc>
                <a:extLst>
                  <a:ext uri="{0D108BD9-81ED-4DB2-BD59-A6C34878D82A}">
                    <a16:rowId xmlns:a16="http://schemas.microsoft.com/office/drawing/2014/main" val="3573917278"/>
                  </a:ext>
                </a:extLst>
              </a:tr>
              <a:tr h="599254">
                <a:tc>
                  <a:txBody>
                    <a:bodyPr/>
                    <a:lstStyle/>
                    <a:p>
                      <a:r>
                        <a:rPr lang="en-CA" sz="1400" dirty="0"/>
                        <a:t>1:00-1:30 </a:t>
                      </a:r>
                    </a:p>
                  </a:txBody>
                  <a:tcPr/>
                </a:tc>
                <a:tc>
                  <a:txBody>
                    <a:bodyPr/>
                    <a:lstStyle/>
                    <a:p>
                      <a:r>
                        <a:rPr lang="en-CA" sz="1400" dirty="0"/>
                        <a:t>Free time</a:t>
                      </a:r>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extLst>
                  <a:ext uri="{0D108BD9-81ED-4DB2-BD59-A6C34878D82A}">
                    <a16:rowId xmlns:a16="http://schemas.microsoft.com/office/drawing/2014/main" val="3924432602"/>
                  </a:ext>
                </a:extLst>
              </a:tr>
              <a:tr h="1039108">
                <a:tc>
                  <a:txBody>
                    <a:bodyPr/>
                    <a:lstStyle/>
                    <a:p>
                      <a:r>
                        <a:rPr lang="en-CA" sz="1400" dirty="0"/>
                        <a:t>1:30-6:00</a:t>
                      </a:r>
                    </a:p>
                  </a:txBody>
                  <a:tcPr/>
                </a:tc>
                <a:tc>
                  <a:txBody>
                    <a:bodyPr/>
                    <a:lstStyle/>
                    <a:p>
                      <a:r>
                        <a:rPr lang="en-CA" sz="1400" dirty="0"/>
                        <a:t>Study/ Lesson prep/ Research time/ Consult</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Study/ Lesson prep/ Research time/ Consult</a:t>
                      </a:r>
                    </a:p>
                    <a:p>
                      <a:endParaRPr lang="en-CA" sz="1400" dirty="0"/>
                    </a:p>
                    <a:p>
                      <a:r>
                        <a:rPr lang="en-CA" sz="1400" dirty="0"/>
                        <a:t>*Pick up kids</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Study/ Lesson prep/ Research time/ Consult</a:t>
                      </a:r>
                    </a:p>
                    <a:p>
                      <a:endParaRPr lang="en-CA" sz="1400" dirty="0"/>
                    </a:p>
                  </a:txBody>
                  <a:tcPr>
                    <a:solidFill>
                      <a:srgbClr val="FFC000"/>
                    </a:solidFill>
                  </a:tcPr>
                </a:tc>
                <a:tc>
                  <a:txBody>
                    <a:bodyPr/>
                    <a:lstStyle/>
                    <a:p>
                      <a:r>
                        <a:rPr lang="en-CA" sz="1400"/>
                        <a:t>Classes</a:t>
                      </a:r>
                    </a:p>
                    <a:p>
                      <a:endParaRPr lang="en-CA" sz="1400" dirty="0"/>
                    </a:p>
                  </a:txBody>
                  <a:tcPr>
                    <a:solidFill>
                      <a:schemeClr val="accent2">
                        <a:lumMod val="60000"/>
                        <a:lumOff val="40000"/>
                      </a:schemeClr>
                    </a:solidFill>
                  </a:tcPr>
                </a:tc>
                <a:tc>
                  <a:txBody>
                    <a:bodyPr/>
                    <a:lstStyle/>
                    <a:p>
                      <a:r>
                        <a:rPr lang="en-CA" sz="1400" dirty="0"/>
                        <a:t>Study/ Lesson prep/ Research time/ Consult</a:t>
                      </a:r>
                    </a:p>
                    <a:p>
                      <a:endParaRPr lang="en-CA"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*Pick up kids</a:t>
                      </a:r>
                    </a:p>
                    <a:p>
                      <a:endParaRPr lang="en-CA" sz="1400" dirty="0"/>
                    </a:p>
                  </a:txBody>
                  <a:tcPr>
                    <a:solidFill>
                      <a:srgbClr val="FFC000"/>
                    </a:solidFill>
                  </a:tcPr>
                </a:tc>
                <a:extLst>
                  <a:ext uri="{0D108BD9-81ED-4DB2-BD59-A6C34878D82A}">
                    <a16:rowId xmlns:a16="http://schemas.microsoft.com/office/drawing/2014/main" val="1955337816"/>
                  </a:ext>
                </a:extLst>
              </a:tr>
              <a:tr h="70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6:00- 7:30</a:t>
                      </a:r>
                    </a:p>
                    <a:p>
                      <a:endParaRPr lang="en-CA" sz="1400" dirty="0"/>
                    </a:p>
                  </a:txBody>
                  <a:tcPr/>
                </a:tc>
                <a:tc rowSpan="2">
                  <a:txBody>
                    <a:bodyPr/>
                    <a:lstStyle/>
                    <a:p>
                      <a:r>
                        <a:rPr lang="en-CA" sz="1400" dirty="0"/>
                        <a:t>Classes</a:t>
                      </a:r>
                    </a:p>
                  </a:txBody>
                  <a:tcPr>
                    <a:solidFill>
                      <a:srgbClr val="00B0F0"/>
                    </a:solidFill>
                  </a:tcPr>
                </a:tc>
                <a:tc>
                  <a:txBody>
                    <a:bodyPr/>
                    <a:lstStyle/>
                    <a:p>
                      <a:r>
                        <a:rPr lang="en-CA" sz="1400" dirty="0"/>
                        <a:t>Jiu jitsu</a:t>
                      </a:r>
                    </a:p>
                  </a:txBody>
                  <a:tcPr>
                    <a:solidFill>
                      <a:srgbClr val="92D050"/>
                    </a:solidFill>
                  </a:tcPr>
                </a:tc>
                <a:tc rowSpan="2">
                  <a:txBody>
                    <a:bodyPr/>
                    <a:lstStyle/>
                    <a:p>
                      <a:r>
                        <a:rPr lang="en-CA" sz="1400" dirty="0"/>
                        <a:t>Classes</a:t>
                      </a:r>
                    </a:p>
                  </a:txBody>
                  <a:tcPr>
                    <a:solidFill>
                      <a:srgbClr val="00B0F0"/>
                    </a:solidFill>
                  </a:tcPr>
                </a:tc>
                <a:tc rowSpan="2">
                  <a:txBody>
                    <a:bodyPr/>
                    <a:lstStyle/>
                    <a:p>
                      <a:r>
                        <a:rPr lang="en-CA" sz="1400" dirty="0"/>
                        <a:t>Classes</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Jiu jitsu</a:t>
                      </a:r>
                    </a:p>
                    <a:p>
                      <a:endParaRPr lang="en-CA" sz="1400" dirty="0"/>
                    </a:p>
                  </a:txBody>
                  <a:tcPr>
                    <a:solidFill>
                      <a:srgbClr val="92D050"/>
                    </a:solidFill>
                  </a:tcPr>
                </a:tc>
                <a:extLst>
                  <a:ext uri="{0D108BD9-81ED-4DB2-BD59-A6C34878D82A}">
                    <a16:rowId xmlns:a16="http://schemas.microsoft.com/office/drawing/2014/main" val="2127490665"/>
                  </a:ext>
                </a:extLst>
              </a:tr>
              <a:tr h="423003">
                <a:tc>
                  <a:txBody>
                    <a:bodyPr/>
                    <a:lstStyle/>
                    <a:p>
                      <a:r>
                        <a:rPr lang="en-CA" sz="1400" dirty="0"/>
                        <a:t>7:30-9:40</a:t>
                      </a:r>
                    </a:p>
                  </a:txBody>
                  <a:tcPr/>
                </a:tc>
                <a:tc vMerge="1">
                  <a:txBody>
                    <a:bodyPr/>
                    <a:lstStyle/>
                    <a:p>
                      <a:endParaRPr lang="en-CA" dirty="0"/>
                    </a:p>
                  </a:txBody>
                  <a:tcPr/>
                </a:tc>
                <a:tc>
                  <a:txBody>
                    <a:bodyPr/>
                    <a:lstStyle/>
                    <a:p>
                      <a:r>
                        <a:rPr lang="en-CA" sz="1400" dirty="0"/>
                        <a:t>Kids: Reading &amp; ready for bed</a:t>
                      </a:r>
                    </a:p>
                  </a:txBody>
                  <a:tcPr/>
                </a:tc>
                <a:tc vMerge="1">
                  <a:txBody>
                    <a:bodyPr/>
                    <a:lstStyle/>
                    <a:p>
                      <a:endParaRPr lang="en-CA" dirty="0"/>
                    </a:p>
                  </a:txBody>
                  <a:tcPr/>
                </a:tc>
                <a:tc vMerge="1">
                  <a:txBody>
                    <a:bodyPr/>
                    <a:lstStyle/>
                    <a:p>
                      <a:endParaRPr lang="en-CA" dirty="0"/>
                    </a:p>
                  </a:txBody>
                  <a:tcPr/>
                </a:tc>
                <a:tc>
                  <a:txBody>
                    <a:bodyPr/>
                    <a:lstStyle/>
                    <a:p>
                      <a:r>
                        <a:rPr lang="en-CA" sz="1400" dirty="0"/>
                        <a:t>Kids: Reading &amp; ready for bed</a:t>
                      </a:r>
                    </a:p>
                  </a:txBody>
                  <a:tcPr/>
                </a:tc>
                <a:extLst>
                  <a:ext uri="{0D108BD9-81ED-4DB2-BD59-A6C34878D82A}">
                    <a16:rowId xmlns:a16="http://schemas.microsoft.com/office/drawing/2014/main" val="3423636597"/>
                  </a:ext>
                </a:extLst>
              </a:tr>
              <a:tr h="423003">
                <a:tc>
                  <a:txBody>
                    <a:bodyPr/>
                    <a:lstStyle/>
                    <a:p>
                      <a:r>
                        <a:rPr lang="en-CA" sz="1400" dirty="0"/>
                        <a:t>10:00-12:00</a:t>
                      </a:r>
                    </a:p>
                  </a:txBody>
                  <a:tcPr/>
                </a:tc>
                <a:tc>
                  <a:txBody>
                    <a:bodyPr/>
                    <a:lstStyle/>
                    <a:p>
                      <a:r>
                        <a:rPr lang="en-CA" sz="1400" dirty="0"/>
                        <a:t>Free time</a:t>
                      </a:r>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extLst>
                  <a:ext uri="{0D108BD9-81ED-4DB2-BD59-A6C34878D82A}">
                    <a16:rowId xmlns:a16="http://schemas.microsoft.com/office/drawing/2014/main" val="2293219054"/>
                  </a:ext>
                </a:extLst>
              </a:tr>
            </a:tbl>
          </a:graphicData>
        </a:graphic>
      </p:graphicFrame>
    </p:spTree>
    <p:extLst>
      <p:ext uri="{BB962C8B-B14F-4D97-AF65-F5344CB8AC3E}">
        <p14:creationId xmlns:p14="http://schemas.microsoft.com/office/powerpoint/2010/main" val="184948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F0C2-B7D7-47F9-9199-16ED40A30381}"/>
              </a:ext>
            </a:extLst>
          </p:cNvPr>
          <p:cNvSpPr>
            <a:spLocks noGrp="1"/>
          </p:cNvSpPr>
          <p:nvPr>
            <p:ph type="title"/>
          </p:nvPr>
        </p:nvSpPr>
        <p:spPr/>
        <p:txBody>
          <a:bodyPr/>
          <a:lstStyle/>
          <a:p>
            <a:r>
              <a:rPr lang="en-CA" dirty="0"/>
              <a:t>`</a:t>
            </a:r>
          </a:p>
        </p:txBody>
      </p:sp>
      <p:sp>
        <p:nvSpPr>
          <p:cNvPr id="3" name="Content Placeholder 2">
            <a:extLst>
              <a:ext uri="{FF2B5EF4-FFF2-40B4-BE49-F238E27FC236}">
                <a16:creationId xmlns:a16="http://schemas.microsoft.com/office/drawing/2014/main" id="{5BE80B75-4042-4791-996B-5532E6FAB511}"/>
              </a:ext>
            </a:extLst>
          </p:cNvPr>
          <p:cNvSpPr>
            <a:spLocks noGrp="1"/>
          </p:cNvSpPr>
          <p:nvPr>
            <p:ph idx="1"/>
          </p:nvPr>
        </p:nvSpPr>
        <p:spPr/>
        <p:txBody>
          <a:bodyPr/>
          <a:lstStyle/>
          <a:p>
            <a:endParaRPr lang="en-CA"/>
          </a:p>
        </p:txBody>
      </p:sp>
      <p:pic>
        <p:nvPicPr>
          <p:cNvPr id="3074" name="Picture 2" descr="Avoid burnout">
            <a:extLst>
              <a:ext uri="{FF2B5EF4-FFF2-40B4-BE49-F238E27FC236}">
                <a16:creationId xmlns:a16="http://schemas.microsoft.com/office/drawing/2014/main" id="{A91A22E2-669E-4F9D-8CB4-C9885594F1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579"/>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01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749AAC16-8FA3-466B-BCD8-5DF5B0940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26"/>
            <a:ext cx="9178822" cy="68426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CC7A4FDE-44BE-4580-A5CF-7258A844CD6E}"/>
              </a:ext>
            </a:extLst>
          </p:cNvPr>
          <p:cNvSpPr>
            <a:spLocks noGrp="1"/>
          </p:cNvSpPr>
          <p:nvPr>
            <p:ph type="ctrTitle"/>
          </p:nvPr>
        </p:nvSpPr>
        <p:spPr>
          <a:xfrm>
            <a:off x="179512" y="2871216"/>
            <a:ext cx="4464496" cy="3035808"/>
          </a:xfrm>
        </p:spPr>
        <p:txBody>
          <a:bodyPr/>
          <a:lstStyle/>
          <a:p>
            <a:r>
              <a:rPr lang="en-CA" dirty="0"/>
              <a:t>happiness</a:t>
            </a:r>
          </a:p>
        </p:txBody>
      </p:sp>
      <p:sp>
        <p:nvSpPr>
          <p:cNvPr id="7" name="Subtitle 6">
            <a:extLst>
              <a:ext uri="{FF2B5EF4-FFF2-40B4-BE49-F238E27FC236}">
                <a16:creationId xmlns:a16="http://schemas.microsoft.com/office/drawing/2014/main" id="{55503A38-70D7-4F36-AEF6-629A63AA0032}"/>
              </a:ext>
            </a:extLst>
          </p:cNvPr>
          <p:cNvSpPr>
            <a:spLocks noGrp="1"/>
          </p:cNvSpPr>
          <p:nvPr>
            <p:ph type="subTitle" idx="1"/>
          </p:nvPr>
        </p:nvSpPr>
        <p:spPr>
          <a:xfrm>
            <a:off x="179512" y="5445225"/>
            <a:ext cx="5112568" cy="1008112"/>
          </a:xfrm>
        </p:spPr>
        <p:txBody>
          <a:bodyPr>
            <a:normAutofit/>
          </a:bodyPr>
          <a:lstStyle/>
          <a:p>
            <a:pPr fontAlgn="base"/>
            <a:r>
              <a:rPr lang="en-US" dirty="0"/>
              <a:t>How can we be happy and stay happy?​</a:t>
            </a:r>
          </a:p>
          <a:p>
            <a:pPr fontAlgn="base"/>
            <a:r>
              <a:rPr lang="en-US" dirty="0"/>
              <a:t>​</a:t>
            </a:r>
          </a:p>
          <a:p>
            <a:endParaRPr lang="en-CA" dirty="0"/>
          </a:p>
        </p:txBody>
      </p:sp>
    </p:spTree>
    <p:extLst>
      <p:ext uri="{BB962C8B-B14F-4D97-AF65-F5344CB8AC3E}">
        <p14:creationId xmlns:p14="http://schemas.microsoft.com/office/powerpoint/2010/main" val="517685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1C52AF-C03B-4C8D-9572-652054F59CE0}"/>
              </a:ext>
            </a:extLst>
          </p:cNvPr>
          <p:cNvSpPr>
            <a:spLocks noGrp="1"/>
          </p:cNvSpPr>
          <p:nvPr>
            <p:ph type="title"/>
          </p:nvPr>
        </p:nvSpPr>
        <p:spPr/>
        <p:txBody>
          <a:bodyPr/>
          <a:lstStyle/>
          <a:p>
            <a:pPr eaLnBrk="1" hangingPunct="1"/>
            <a:r>
              <a:rPr lang="en-US" altLang="ko-KR">
                <a:ea typeface="Gulim" panose="020B0600000101010101" pitchFamily="34" charset="-127"/>
              </a:rPr>
              <a:t>How happy are you?</a:t>
            </a:r>
          </a:p>
        </p:txBody>
      </p:sp>
      <p:sp>
        <p:nvSpPr>
          <p:cNvPr id="10243" name="Rectangle 3">
            <a:extLst>
              <a:ext uri="{FF2B5EF4-FFF2-40B4-BE49-F238E27FC236}">
                <a16:creationId xmlns:a16="http://schemas.microsoft.com/office/drawing/2014/main" id="{82A0C9DC-2178-4171-A75A-2514A95CE955}"/>
              </a:ext>
            </a:extLst>
          </p:cNvPr>
          <p:cNvSpPr>
            <a:spLocks noGrp="1"/>
          </p:cNvSpPr>
          <p:nvPr>
            <p:ph idx="1"/>
          </p:nvPr>
        </p:nvSpPr>
        <p:spPr/>
        <p:txBody>
          <a:bodyPr/>
          <a:lstStyle/>
          <a:p>
            <a:pPr eaLnBrk="1" hangingPunct="1">
              <a:buFontTx/>
              <a:buNone/>
            </a:pPr>
            <a:endParaRPr lang="en-US" altLang="ko-KR">
              <a:ea typeface="Gulim" panose="020B0600000101010101" pitchFamily="34" charset="-127"/>
            </a:endParaRPr>
          </a:p>
        </p:txBody>
      </p:sp>
      <p:pic>
        <p:nvPicPr>
          <p:cNvPr id="10244" name="Picture 6" descr="Image result for how happy are you">
            <a:extLst>
              <a:ext uri="{FF2B5EF4-FFF2-40B4-BE49-F238E27FC236}">
                <a16:creationId xmlns:a16="http://schemas.microsoft.com/office/drawing/2014/main" id="{E9F73FE0-73A3-4674-B236-CF24623FF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93976"/>
            <a:ext cx="6876182" cy="44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do more of what makes you happy">
            <a:extLst>
              <a:ext uri="{FF2B5EF4-FFF2-40B4-BE49-F238E27FC236}">
                <a16:creationId xmlns:a16="http://schemas.microsoft.com/office/drawing/2014/main" id="{EDFBFAEA-8955-499A-A895-E1294DB7E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90588"/>
            <a:ext cx="72009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7ECE3DD-3771-45B5-9B3C-707BE44EE23C}"/>
              </a:ext>
            </a:extLst>
          </p:cNvPr>
          <p:cNvSpPr>
            <a:spLocks noGrp="1"/>
          </p:cNvSpPr>
          <p:nvPr>
            <p:ph type="title"/>
          </p:nvPr>
        </p:nvSpPr>
        <p:spPr>
          <a:xfrm>
            <a:off x="539881" y="87090"/>
            <a:ext cx="7772400" cy="1609344"/>
          </a:xfrm>
        </p:spPr>
        <p:txBody>
          <a:bodyPr/>
          <a:lstStyle/>
          <a:p>
            <a:pPr eaLnBrk="1" hangingPunct="1"/>
            <a:r>
              <a:rPr lang="en-US" altLang="ko-KR" dirty="0">
                <a:ea typeface="Gulim" panose="020B0600000101010101" pitchFamily="34" charset="-127"/>
              </a:rPr>
              <a:t>What makes you happy?</a:t>
            </a:r>
          </a:p>
        </p:txBody>
      </p:sp>
      <p:sp>
        <p:nvSpPr>
          <p:cNvPr id="12291" name="Rectangle 3">
            <a:extLst>
              <a:ext uri="{FF2B5EF4-FFF2-40B4-BE49-F238E27FC236}">
                <a16:creationId xmlns:a16="http://schemas.microsoft.com/office/drawing/2014/main" id="{E1BB1EA1-9575-4D5F-9BB2-3D0B0C22B834}"/>
              </a:ext>
            </a:extLst>
          </p:cNvPr>
          <p:cNvSpPr>
            <a:spLocks noGrp="1"/>
          </p:cNvSpPr>
          <p:nvPr>
            <p:ph idx="1"/>
          </p:nvPr>
        </p:nvSpPr>
        <p:spPr>
          <a:xfrm>
            <a:off x="357188" y="1571625"/>
            <a:ext cx="8229600" cy="1214438"/>
          </a:xfrm>
        </p:spPr>
        <p:txBody>
          <a:bodyPr/>
          <a:lstStyle/>
          <a:p>
            <a:pPr eaLnBrk="1" hangingPunct="1">
              <a:buFontTx/>
              <a:buNone/>
            </a:pPr>
            <a:endParaRPr lang="en-US" altLang="ko-KR" sz="2000">
              <a:ea typeface="Gulim" panose="020B0600000101010101" pitchFamily="34" charset="-127"/>
            </a:endParaRPr>
          </a:p>
          <a:p>
            <a:pPr eaLnBrk="1" hangingPunct="1"/>
            <a:endParaRPr lang="en-US" altLang="ko-KR">
              <a:ea typeface="Gulim" panose="020B0600000101010101" pitchFamily="34" charset="-127"/>
            </a:endParaRPr>
          </a:p>
        </p:txBody>
      </p:sp>
      <p:pic>
        <p:nvPicPr>
          <p:cNvPr id="5" name="Picture 9" descr="http://neuron.illinois.edu/sites/default/files/games/Brain/images/side/outline.png">
            <a:extLst>
              <a:ext uri="{FF2B5EF4-FFF2-40B4-BE49-F238E27FC236}">
                <a16:creationId xmlns:a16="http://schemas.microsoft.com/office/drawing/2014/main" id="{0CC016A4-BCD5-4618-B2E0-78C46F7D6B22}"/>
              </a:ext>
            </a:extLst>
          </p:cNvPr>
          <p:cNvPicPr>
            <a:picLocks noChangeAspect="1" noChangeArrowheads="1"/>
          </p:cNvPicPr>
          <p:nvPr/>
        </p:nvPicPr>
        <p:blipFill>
          <a:blip r:embed="rId2" cstate="print">
            <a:duotone>
              <a:prstClr val="black"/>
              <a:schemeClr val="tx1">
                <a:lumMod val="95000"/>
                <a:lumOff val="5000"/>
                <a:tint val="45000"/>
                <a:satMod val="400000"/>
              </a:schemeClr>
            </a:duotone>
          </a:blip>
          <a:srcRect/>
          <a:stretch>
            <a:fillRect/>
          </a:stretch>
        </p:blipFill>
        <p:spPr bwMode="auto">
          <a:xfrm>
            <a:off x="2507514" y="1412776"/>
            <a:ext cx="4845432" cy="4798750"/>
          </a:xfrm>
          <a:prstGeom prst="rect">
            <a:avLst/>
          </a:prstGeom>
          <a:noFill/>
          <a:ln w="9525">
            <a:noFill/>
            <a:miter lim="800000"/>
            <a:headEnd/>
            <a:tailEnd/>
          </a:ln>
        </p:spPr>
      </p:pic>
      <p:sp>
        <p:nvSpPr>
          <p:cNvPr id="6" name="Oval 5">
            <a:extLst>
              <a:ext uri="{FF2B5EF4-FFF2-40B4-BE49-F238E27FC236}">
                <a16:creationId xmlns:a16="http://schemas.microsoft.com/office/drawing/2014/main" id="{8FA38027-1937-4F4E-BA05-B87C57167BBA}"/>
              </a:ext>
            </a:extLst>
          </p:cNvPr>
          <p:cNvSpPr/>
          <p:nvPr/>
        </p:nvSpPr>
        <p:spPr>
          <a:xfrm>
            <a:off x="3321050" y="2236788"/>
            <a:ext cx="1143000" cy="1123950"/>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7" name="Oval 6">
            <a:extLst>
              <a:ext uri="{FF2B5EF4-FFF2-40B4-BE49-F238E27FC236}">
                <a16:creationId xmlns:a16="http://schemas.microsoft.com/office/drawing/2014/main" id="{5B891AE0-59AE-4D2B-8D27-1418F7B19DD7}"/>
              </a:ext>
            </a:extLst>
          </p:cNvPr>
          <p:cNvSpPr/>
          <p:nvPr/>
        </p:nvSpPr>
        <p:spPr>
          <a:xfrm>
            <a:off x="3567113" y="1855788"/>
            <a:ext cx="1143000" cy="500062"/>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8" name="Oval 7">
            <a:extLst>
              <a:ext uri="{FF2B5EF4-FFF2-40B4-BE49-F238E27FC236}">
                <a16:creationId xmlns:a16="http://schemas.microsoft.com/office/drawing/2014/main" id="{9940638F-7DF1-4E45-BA27-9E63A0A8EFF4}"/>
              </a:ext>
            </a:extLst>
          </p:cNvPr>
          <p:cNvSpPr/>
          <p:nvPr/>
        </p:nvSpPr>
        <p:spPr>
          <a:xfrm>
            <a:off x="4183063" y="1763713"/>
            <a:ext cx="2692400" cy="145097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9" name="Oval 8">
            <a:extLst>
              <a:ext uri="{FF2B5EF4-FFF2-40B4-BE49-F238E27FC236}">
                <a16:creationId xmlns:a16="http://schemas.microsoft.com/office/drawing/2014/main" id="{0E2363BE-A947-49DD-853F-25CF026423E0}"/>
              </a:ext>
            </a:extLst>
          </p:cNvPr>
          <p:cNvSpPr/>
          <p:nvPr/>
        </p:nvSpPr>
        <p:spPr>
          <a:xfrm>
            <a:off x="4098925" y="2811463"/>
            <a:ext cx="1865313" cy="119062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10" name="Oval 9">
            <a:extLst>
              <a:ext uri="{FF2B5EF4-FFF2-40B4-BE49-F238E27FC236}">
                <a16:creationId xmlns:a16="http://schemas.microsoft.com/office/drawing/2014/main" id="{FB251E29-96AA-4E6F-99EC-0C526E4CDA0C}"/>
              </a:ext>
            </a:extLst>
          </p:cNvPr>
          <p:cNvSpPr/>
          <p:nvPr/>
        </p:nvSpPr>
        <p:spPr>
          <a:xfrm>
            <a:off x="5810250" y="3076575"/>
            <a:ext cx="571500" cy="42862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11" name="Oval 10">
            <a:extLst>
              <a:ext uri="{FF2B5EF4-FFF2-40B4-BE49-F238E27FC236}">
                <a16:creationId xmlns:a16="http://schemas.microsoft.com/office/drawing/2014/main" id="{2BD0EC02-B37F-4DA5-8E16-DC8FE1581D80}"/>
              </a:ext>
            </a:extLst>
          </p:cNvPr>
          <p:cNvSpPr/>
          <p:nvPr/>
        </p:nvSpPr>
        <p:spPr>
          <a:xfrm>
            <a:off x="6354763" y="2767013"/>
            <a:ext cx="728662" cy="61912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7ECE3DD-3771-45B5-9B3C-707BE44EE23C}"/>
              </a:ext>
            </a:extLst>
          </p:cNvPr>
          <p:cNvSpPr>
            <a:spLocks noGrp="1"/>
          </p:cNvSpPr>
          <p:nvPr>
            <p:ph type="title"/>
          </p:nvPr>
        </p:nvSpPr>
        <p:spPr>
          <a:xfrm>
            <a:off x="539881" y="87090"/>
            <a:ext cx="7772400" cy="1609344"/>
          </a:xfrm>
        </p:spPr>
        <p:txBody>
          <a:bodyPr/>
          <a:lstStyle/>
          <a:p>
            <a:pPr eaLnBrk="1" hangingPunct="1"/>
            <a:r>
              <a:rPr lang="en-US" altLang="ko-KR" dirty="0">
                <a:ea typeface="Gulim" panose="020B0600000101010101" pitchFamily="34" charset="-127"/>
              </a:rPr>
              <a:t>What makes you Unhappy?</a:t>
            </a:r>
          </a:p>
        </p:txBody>
      </p:sp>
      <p:sp>
        <p:nvSpPr>
          <p:cNvPr id="12291" name="Rectangle 3">
            <a:extLst>
              <a:ext uri="{FF2B5EF4-FFF2-40B4-BE49-F238E27FC236}">
                <a16:creationId xmlns:a16="http://schemas.microsoft.com/office/drawing/2014/main" id="{E1BB1EA1-9575-4D5F-9BB2-3D0B0C22B834}"/>
              </a:ext>
            </a:extLst>
          </p:cNvPr>
          <p:cNvSpPr>
            <a:spLocks noGrp="1"/>
          </p:cNvSpPr>
          <p:nvPr>
            <p:ph idx="1"/>
          </p:nvPr>
        </p:nvSpPr>
        <p:spPr>
          <a:xfrm>
            <a:off x="357188" y="1571625"/>
            <a:ext cx="8229600" cy="1214438"/>
          </a:xfrm>
        </p:spPr>
        <p:txBody>
          <a:bodyPr/>
          <a:lstStyle/>
          <a:p>
            <a:pPr eaLnBrk="1" hangingPunct="1">
              <a:buFontTx/>
              <a:buNone/>
            </a:pPr>
            <a:endParaRPr lang="en-US" altLang="ko-KR" sz="2000">
              <a:ea typeface="Gulim" panose="020B0600000101010101" pitchFamily="34" charset="-127"/>
            </a:endParaRPr>
          </a:p>
          <a:p>
            <a:pPr eaLnBrk="1" hangingPunct="1"/>
            <a:endParaRPr lang="en-US" altLang="ko-KR">
              <a:ea typeface="Gulim" panose="020B0600000101010101" pitchFamily="34" charset="-127"/>
            </a:endParaRPr>
          </a:p>
        </p:txBody>
      </p:sp>
      <p:pic>
        <p:nvPicPr>
          <p:cNvPr id="5" name="Picture 9" descr="http://neuron.illinois.edu/sites/default/files/games/Brain/images/side/outline.png">
            <a:extLst>
              <a:ext uri="{FF2B5EF4-FFF2-40B4-BE49-F238E27FC236}">
                <a16:creationId xmlns:a16="http://schemas.microsoft.com/office/drawing/2014/main" id="{0CC016A4-BCD5-4618-B2E0-78C46F7D6B22}"/>
              </a:ext>
            </a:extLst>
          </p:cNvPr>
          <p:cNvPicPr>
            <a:picLocks noChangeAspect="1" noChangeArrowheads="1"/>
          </p:cNvPicPr>
          <p:nvPr/>
        </p:nvPicPr>
        <p:blipFill>
          <a:blip r:embed="rId2" cstate="print">
            <a:duotone>
              <a:prstClr val="black"/>
              <a:schemeClr val="tx1">
                <a:lumMod val="95000"/>
                <a:lumOff val="5000"/>
                <a:tint val="45000"/>
                <a:satMod val="400000"/>
              </a:schemeClr>
            </a:duotone>
          </a:blip>
          <a:srcRect/>
          <a:stretch>
            <a:fillRect/>
          </a:stretch>
        </p:blipFill>
        <p:spPr bwMode="auto">
          <a:xfrm>
            <a:off x="2507514" y="1412776"/>
            <a:ext cx="4845432" cy="4798750"/>
          </a:xfrm>
          <a:prstGeom prst="rect">
            <a:avLst/>
          </a:prstGeom>
          <a:noFill/>
          <a:ln w="9525">
            <a:noFill/>
            <a:miter lim="800000"/>
            <a:headEnd/>
            <a:tailEnd/>
          </a:ln>
        </p:spPr>
      </p:pic>
      <p:sp>
        <p:nvSpPr>
          <p:cNvPr id="6" name="Oval 5">
            <a:extLst>
              <a:ext uri="{FF2B5EF4-FFF2-40B4-BE49-F238E27FC236}">
                <a16:creationId xmlns:a16="http://schemas.microsoft.com/office/drawing/2014/main" id="{8FA38027-1937-4F4E-BA05-B87C57167BBA}"/>
              </a:ext>
            </a:extLst>
          </p:cNvPr>
          <p:cNvSpPr/>
          <p:nvPr/>
        </p:nvSpPr>
        <p:spPr>
          <a:xfrm>
            <a:off x="3321050" y="2236788"/>
            <a:ext cx="1143000" cy="11239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7" name="Oval 6">
            <a:extLst>
              <a:ext uri="{FF2B5EF4-FFF2-40B4-BE49-F238E27FC236}">
                <a16:creationId xmlns:a16="http://schemas.microsoft.com/office/drawing/2014/main" id="{5B891AE0-59AE-4D2B-8D27-1418F7B19DD7}"/>
              </a:ext>
            </a:extLst>
          </p:cNvPr>
          <p:cNvSpPr/>
          <p:nvPr/>
        </p:nvSpPr>
        <p:spPr>
          <a:xfrm>
            <a:off x="3567113" y="1855788"/>
            <a:ext cx="1143000" cy="500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8" name="Oval 7">
            <a:extLst>
              <a:ext uri="{FF2B5EF4-FFF2-40B4-BE49-F238E27FC236}">
                <a16:creationId xmlns:a16="http://schemas.microsoft.com/office/drawing/2014/main" id="{9940638F-7DF1-4E45-BA27-9E63A0A8EFF4}"/>
              </a:ext>
            </a:extLst>
          </p:cNvPr>
          <p:cNvSpPr/>
          <p:nvPr/>
        </p:nvSpPr>
        <p:spPr>
          <a:xfrm>
            <a:off x="4183063" y="1763713"/>
            <a:ext cx="2692400" cy="145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9" name="Oval 8">
            <a:extLst>
              <a:ext uri="{FF2B5EF4-FFF2-40B4-BE49-F238E27FC236}">
                <a16:creationId xmlns:a16="http://schemas.microsoft.com/office/drawing/2014/main" id="{0E2363BE-A947-49DD-853F-25CF026423E0}"/>
              </a:ext>
            </a:extLst>
          </p:cNvPr>
          <p:cNvSpPr/>
          <p:nvPr/>
        </p:nvSpPr>
        <p:spPr>
          <a:xfrm>
            <a:off x="4098925" y="2811463"/>
            <a:ext cx="1865313" cy="1190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10" name="Oval 9">
            <a:extLst>
              <a:ext uri="{FF2B5EF4-FFF2-40B4-BE49-F238E27FC236}">
                <a16:creationId xmlns:a16="http://schemas.microsoft.com/office/drawing/2014/main" id="{FB251E29-96AA-4E6F-99EC-0C526E4CDA0C}"/>
              </a:ext>
            </a:extLst>
          </p:cNvPr>
          <p:cNvSpPr/>
          <p:nvPr/>
        </p:nvSpPr>
        <p:spPr>
          <a:xfrm>
            <a:off x="5810250" y="3076575"/>
            <a:ext cx="571500" cy="428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11" name="Oval 10">
            <a:extLst>
              <a:ext uri="{FF2B5EF4-FFF2-40B4-BE49-F238E27FC236}">
                <a16:creationId xmlns:a16="http://schemas.microsoft.com/office/drawing/2014/main" id="{2BD0EC02-B37F-4DA5-8E16-DC8FE1581D80}"/>
              </a:ext>
            </a:extLst>
          </p:cNvPr>
          <p:cNvSpPr/>
          <p:nvPr/>
        </p:nvSpPr>
        <p:spPr>
          <a:xfrm>
            <a:off x="6354763" y="2767013"/>
            <a:ext cx="728662" cy="619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Tree>
    <p:extLst>
      <p:ext uri="{BB962C8B-B14F-4D97-AF65-F5344CB8AC3E}">
        <p14:creationId xmlns:p14="http://schemas.microsoft.com/office/powerpoint/2010/main" val="146658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79F5B5E-E048-47EE-8266-FBF107CBCD7B}"/>
              </a:ext>
            </a:extLst>
          </p:cNvPr>
          <p:cNvSpPr>
            <a:spLocks noGrp="1"/>
          </p:cNvSpPr>
          <p:nvPr>
            <p:ph type="title"/>
          </p:nvPr>
        </p:nvSpPr>
        <p:spPr/>
        <p:txBody>
          <a:bodyPr/>
          <a:lstStyle/>
          <a:p>
            <a:pPr eaLnBrk="1" hangingPunct="1"/>
            <a:r>
              <a:rPr lang="en-US" altLang="ko-KR">
                <a:ea typeface="Gulim" panose="020B0600000101010101" pitchFamily="34" charset="-127"/>
              </a:rPr>
              <a:t>The Daily Happiness Checklist</a:t>
            </a:r>
          </a:p>
        </p:txBody>
      </p:sp>
      <p:sp>
        <p:nvSpPr>
          <p:cNvPr id="24579" name="Content Placeholder 2">
            <a:extLst>
              <a:ext uri="{FF2B5EF4-FFF2-40B4-BE49-F238E27FC236}">
                <a16:creationId xmlns:a16="http://schemas.microsoft.com/office/drawing/2014/main" id="{04F918B3-CBDD-467F-B16D-77513CC1CE24}"/>
              </a:ext>
            </a:extLst>
          </p:cNvPr>
          <p:cNvSpPr>
            <a:spLocks noGrp="1"/>
          </p:cNvSpPr>
          <p:nvPr>
            <p:ph idx="1"/>
          </p:nvPr>
        </p:nvSpPr>
        <p:spPr/>
        <p:txBody>
          <a:bodyPr/>
          <a:lstStyle/>
          <a:p>
            <a:pPr eaLnBrk="1" hangingPunct="1"/>
            <a:endParaRPr lang="en-US" altLang="ko-KR">
              <a:ea typeface="Gulim" panose="020B0600000101010101" pitchFamily="34" charset="-127"/>
            </a:endParaRPr>
          </a:p>
        </p:txBody>
      </p:sp>
      <p:pic>
        <p:nvPicPr>
          <p:cNvPr id="24580" name="Picture 2">
            <a:hlinkClick r:id="rId2" action="ppaction://hlinkfile"/>
            <a:extLst>
              <a:ext uri="{FF2B5EF4-FFF2-40B4-BE49-F238E27FC236}">
                <a16:creationId xmlns:a16="http://schemas.microsoft.com/office/drawing/2014/main" id="{80D5F16C-E97B-4D26-AE4C-47F7EF7895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4625" y="2286000"/>
            <a:ext cx="485775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3320934-EBC3-421A-A691-2388F9088064}"/>
              </a:ext>
            </a:extLst>
          </p:cNvPr>
          <p:cNvSpPr>
            <a:spLocks noGrp="1"/>
          </p:cNvSpPr>
          <p:nvPr>
            <p:ph sz="quarter" idx="1"/>
          </p:nvPr>
        </p:nvSpPr>
        <p:spPr>
          <a:xfrm>
            <a:off x="107950" y="1916113"/>
            <a:ext cx="5832475" cy="4176712"/>
          </a:xfrm>
        </p:spPr>
        <p:txBody>
          <a:bodyPr/>
          <a:lstStyle/>
          <a:p>
            <a:pPr marL="0" indent="0">
              <a:buNone/>
            </a:pPr>
            <a:r>
              <a:rPr lang="en-US" altLang="en-US" sz="1800" dirty="0"/>
              <a:t>1. kickboxing/ </a:t>
            </a:r>
            <a:r>
              <a:rPr lang="en-US" altLang="en-US" sz="1800" dirty="0" err="1"/>
              <a:t>jiu</a:t>
            </a:r>
            <a:r>
              <a:rPr lang="en-US" altLang="en-US" sz="1800" dirty="0"/>
              <a:t> jitsu</a:t>
            </a:r>
          </a:p>
          <a:p>
            <a:pPr marL="0" indent="0">
              <a:buNone/>
            </a:pPr>
            <a:r>
              <a:rPr lang="en-US" altLang="en-US" sz="1800" dirty="0"/>
              <a:t>2. weekend trip</a:t>
            </a:r>
          </a:p>
          <a:p>
            <a:pPr marL="0" indent="0">
              <a:buNone/>
            </a:pPr>
            <a:r>
              <a:rPr lang="en-US" altLang="en-US" sz="1800" dirty="0"/>
              <a:t>3. meeting friends</a:t>
            </a:r>
          </a:p>
          <a:p>
            <a:pPr marL="0" indent="0">
              <a:buNone/>
            </a:pPr>
            <a:r>
              <a:rPr lang="en-US" altLang="en-US" sz="1800" dirty="0"/>
              <a:t>4. buy new clothes</a:t>
            </a:r>
          </a:p>
          <a:p>
            <a:pPr marL="0" indent="0">
              <a:buNone/>
            </a:pPr>
            <a:r>
              <a:rPr lang="en-US" altLang="en-US" sz="1800" dirty="0"/>
              <a:t>5. go to the mart and buy good food</a:t>
            </a:r>
          </a:p>
          <a:p>
            <a:pPr marL="0" indent="0">
              <a:buNone/>
            </a:pPr>
            <a:r>
              <a:rPr lang="en-US" altLang="en-US" sz="1800" dirty="0"/>
              <a:t>6. chicken and beer</a:t>
            </a:r>
          </a:p>
          <a:p>
            <a:pPr marL="0" indent="0">
              <a:buNone/>
            </a:pPr>
            <a:r>
              <a:rPr lang="en-US" altLang="en-US" sz="1800" dirty="0"/>
              <a:t>7. take a nap</a:t>
            </a:r>
          </a:p>
          <a:p>
            <a:pPr marL="0" indent="0">
              <a:spcBef>
                <a:spcPts val="600"/>
              </a:spcBef>
              <a:buClr>
                <a:schemeClr val="accent1"/>
              </a:buClr>
              <a:buSzPct val="76000"/>
              <a:buNone/>
              <a:defRPr/>
            </a:pPr>
            <a:r>
              <a:rPr lang="en-US" sz="1800" dirty="0"/>
              <a:t>8. Starbucks</a:t>
            </a:r>
          </a:p>
          <a:p>
            <a:pPr marL="0" indent="0">
              <a:spcBef>
                <a:spcPts val="600"/>
              </a:spcBef>
              <a:buClr>
                <a:schemeClr val="accent1"/>
              </a:buClr>
              <a:buSzPct val="76000"/>
              <a:buNone/>
              <a:defRPr/>
            </a:pPr>
            <a:r>
              <a:rPr lang="en-US" sz="1800" dirty="0"/>
              <a:t>9. planning something to look forward to</a:t>
            </a:r>
          </a:p>
          <a:p>
            <a:pPr marL="0" indent="0">
              <a:spcBef>
                <a:spcPts val="600"/>
              </a:spcBef>
              <a:buClr>
                <a:schemeClr val="accent1"/>
              </a:buClr>
              <a:buSzPct val="76000"/>
              <a:buNone/>
              <a:defRPr/>
            </a:pPr>
            <a:r>
              <a:rPr lang="en-US" sz="1800" dirty="0"/>
              <a:t>10. sauna</a:t>
            </a:r>
          </a:p>
          <a:p>
            <a:endParaRPr lang="en-US" altLang="en-US" sz="1800" dirty="0"/>
          </a:p>
        </p:txBody>
      </p:sp>
      <p:sp>
        <p:nvSpPr>
          <p:cNvPr id="4" name="Rectangle 3">
            <a:extLst>
              <a:ext uri="{FF2B5EF4-FFF2-40B4-BE49-F238E27FC236}">
                <a16:creationId xmlns:a16="http://schemas.microsoft.com/office/drawing/2014/main" id="{8F4B5D3D-20FF-465D-B2E8-131ED41C708A}"/>
              </a:ext>
            </a:extLst>
          </p:cNvPr>
          <p:cNvSpPr/>
          <p:nvPr/>
        </p:nvSpPr>
        <p:spPr>
          <a:xfrm>
            <a:off x="4427538" y="1955800"/>
            <a:ext cx="4897437" cy="2492990"/>
          </a:xfrm>
          <a:prstGeom prst="rect">
            <a:avLst/>
          </a:prstGeom>
        </p:spPr>
        <p:txBody>
          <a:bodyPr>
            <a:spAutoFit/>
          </a:bodyPr>
          <a:lstStyle/>
          <a:p>
            <a:pPr>
              <a:spcBef>
                <a:spcPts val="600"/>
              </a:spcBef>
              <a:buClr>
                <a:schemeClr val="accent1"/>
              </a:buClr>
              <a:buSzPct val="76000"/>
              <a:defRPr/>
            </a:pPr>
            <a:r>
              <a:rPr lang="en-US" dirty="0">
                <a:latin typeface="+mn-lt"/>
              </a:rPr>
              <a:t>11. play PS4</a:t>
            </a:r>
          </a:p>
          <a:p>
            <a:pPr>
              <a:spcBef>
                <a:spcPts val="600"/>
              </a:spcBef>
              <a:buClr>
                <a:schemeClr val="accent1"/>
              </a:buClr>
              <a:buSzPct val="76000"/>
              <a:defRPr/>
            </a:pPr>
            <a:r>
              <a:rPr lang="en-US" dirty="0">
                <a:latin typeface="+mn-lt"/>
              </a:rPr>
              <a:t>12. watch a comedy</a:t>
            </a:r>
          </a:p>
          <a:p>
            <a:pPr>
              <a:spcBef>
                <a:spcPts val="600"/>
              </a:spcBef>
              <a:buClr>
                <a:schemeClr val="accent1"/>
              </a:buClr>
              <a:buSzPct val="76000"/>
              <a:defRPr/>
            </a:pPr>
            <a:r>
              <a:rPr lang="en-US" dirty="0">
                <a:latin typeface="+mn-lt"/>
              </a:rPr>
              <a:t>13. do something fun with my kids</a:t>
            </a:r>
          </a:p>
          <a:p>
            <a:pPr>
              <a:spcBef>
                <a:spcPts val="600"/>
              </a:spcBef>
              <a:buClr>
                <a:schemeClr val="accent1"/>
              </a:buClr>
              <a:buSzPct val="76000"/>
              <a:defRPr/>
            </a:pPr>
            <a:r>
              <a:rPr lang="en-US" dirty="0">
                <a:latin typeface="+mn-lt"/>
              </a:rPr>
              <a:t>14. go out just me and my wife</a:t>
            </a:r>
          </a:p>
          <a:p>
            <a:pPr>
              <a:spcBef>
                <a:spcPts val="600"/>
              </a:spcBef>
              <a:buClr>
                <a:schemeClr val="accent1"/>
              </a:buClr>
              <a:buSzPct val="76000"/>
              <a:defRPr/>
            </a:pPr>
            <a:r>
              <a:rPr lang="en-US" dirty="0"/>
              <a:t>15. podcasts</a:t>
            </a:r>
          </a:p>
          <a:p>
            <a:pPr>
              <a:spcBef>
                <a:spcPts val="600"/>
              </a:spcBef>
              <a:buClr>
                <a:schemeClr val="accent1"/>
              </a:buClr>
              <a:buSzPct val="76000"/>
              <a:defRPr/>
            </a:pPr>
            <a:r>
              <a:rPr lang="en-US" dirty="0">
                <a:latin typeface="+mn-lt"/>
              </a:rPr>
              <a:t>16. reading a good book (non-academic)</a:t>
            </a:r>
          </a:p>
          <a:p>
            <a:pPr>
              <a:spcBef>
                <a:spcPts val="600"/>
              </a:spcBef>
              <a:buClr>
                <a:schemeClr val="accent1"/>
              </a:buClr>
              <a:buSzPct val="76000"/>
              <a:defRPr/>
            </a:pPr>
            <a:r>
              <a:rPr lang="en-US" dirty="0"/>
              <a:t>17. Audiobooks (Audible)</a:t>
            </a:r>
            <a:endParaRPr lang="en-US" dirty="0">
              <a:latin typeface="+mn-lt"/>
            </a:endParaRPr>
          </a:p>
        </p:txBody>
      </p:sp>
      <p:sp>
        <p:nvSpPr>
          <p:cNvPr id="27652" name="Title 1">
            <a:extLst>
              <a:ext uri="{FF2B5EF4-FFF2-40B4-BE49-F238E27FC236}">
                <a16:creationId xmlns:a16="http://schemas.microsoft.com/office/drawing/2014/main" id="{FF72D962-A20B-477A-AAD5-C5CD6A5E209A}"/>
              </a:ext>
            </a:extLst>
          </p:cNvPr>
          <p:cNvSpPr>
            <a:spLocks noGrp="1"/>
          </p:cNvSpPr>
          <p:nvPr>
            <p:ph type="title"/>
          </p:nvPr>
        </p:nvSpPr>
        <p:spPr/>
        <p:txBody>
          <a:bodyPr/>
          <a:lstStyle/>
          <a:p>
            <a:pPr eaLnBrk="1" hangingPunct="1"/>
            <a:r>
              <a:rPr lang="en-US" altLang="ko-KR" dirty="0">
                <a:ea typeface="굴림" panose="020B0600000101010101" pitchFamily="50" charset="-127"/>
              </a:rPr>
              <a:t>Daily happiness checklist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F30D-DB3D-4C52-945C-7D2BD7A4304B}"/>
              </a:ext>
            </a:extLst>
          </p:cNvPr>
          <p:cNvSpPr>
            <a:spLocks noGrp="1"/>
          </p:cNvSpPr>
          <p:nvPr>
            <p:ph type="title"/>
          </p:nvPr>
        </p:nvSpPr>
        <p:spPr/>
        <p:txBody>
          <a:bodyPr/>
          <a:lstStyle/>
          <a:p>
            <a:r>
              <a:rPr lang="en-US" dirty="0"/>
              <a:t>What is teacher burnout?</a:t>
            </a:r>
          </a:p>
        </p:txBody>
      </p:sp>
      <p:sp>
        <p:nvSpPr>
          <p:cNvPr id="3" name="Content Placeholder 2">
            <a:extLst>
              <a:ext uri="{FF2B5EF4-FFF2-40B4-BE49-F238E27FC236}">
                <a16:creationId xmlns:a16="http://schemas.microsoft.com/office/drawing/2014/main" id="{55AA4E98-99E3-405F-A723-D28A01394D10}"/>
              </a:ext>
            </a:extLst>
          </p:cNvPr>
          <p:cNvSpPr>
            <a:spLocks noGrp="1"/>
          </p:cNvSpPr>
          <p:nvPr>
            <p:ph idx="1"/>
          </p:nvPr>
        </p:nvSpPr>
        <p:spPr/>
        <p:txBody>
          <a:bodyPr/>
          <a:lstStyle/>
          <a:p>
            <a:endParaRPr lang="en-US" b="1" dirty="0"/>
          </a:p>
          <a:p>
            <a:r>
              <a:rPr lang="en-US" b="1" dirty="0"/>
              <a:t>Teacher burnout</a:t>
            </a:r>
            <a:r>
              <a:rPr lang="en-US" dirty="0"/>
              <a:t> is a psychological condition that leads to </a:t>
            </a:r>
            <a:r>
              <a:rPr lang="en-US" b="1" dirty="0"/>
              <a:t>exhaustion</a:t>
            </a:r>
            <a:r>
              <a:rPr lang="en-US" dirty="0"/>
              <a:t>, depersonalization, and decreased </a:t>
            </a:r>
            <a:r>
              <a:rPr lang="en-US" b="1" dirty="0"/>
              <a:t>teacher</a:t>
            </a:r>
            <a:r>
              <a:rPr lang="en-US" dirty="0"/>
              <a:t> achievement and self-worth (Raines, 2011). </a:t>
            </a:r>
          </a:p>
          <a:p>
            <a:endParaRPr lang="en-US" b="1" dirty="0"/>
          </a:p>
          <a:p>
            <a:r>
              <a:rPr lang="en-US" b="1" dirty="0"/>
              <a:t>Burnout</a:t>
            </a:r>
            <a:r>
              <a:rPr lang="en-US" dirty="0"/>
              <a:t> is a reaction to chronic stress.</a:t>
            </a:r>
          </a:p>
        </p:txBody>
      </p:sp>
    </p:spTree>
    <p:extLst>
      <p:ext uri="{BB962C8B-B14F-4D97-AF65-F5344CB8AC3E}">
        <p14:creationId xmlns:p14="http://schemas.microsoft.com/office/powerpoint/2010/main" val="361715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635ED5A-4BB2-4795-B6B3-614939CEC0D2}"/>
              </a:ext>
            </a:extLst>
          </p:cNvPr>
          <p:cNvSpPr>
            <a:spLocks noGrp="1"/>
          </p:cNvSpPr>
          <p:nvPr>
            <p:ph type="title"/>
          </p:nvPr>
        </p:nvSpPr>
        <p:spPr/>
        <p:txBody>
          <a:bodyPr/>
          <a:lstStyle/>
          <a:p>
            <a:pPr eaLnBrk="1" hangingPunct="1"/>
            <a:r>
              <a:rPr lang="en-US" altLang="ko-KR">
                <a:ea typeface="Gulim" panose="020B0600000101010101" pitchFamily="34" charset="-127"/>
              </a:rPr>
              <a:t>Make your happiness checklist</a:t>
            </a:r>
          </a:p>
        </p:txBody>
      </p:sp>
      <p:sp>
        <p:nvSpPr>
          <p:cNvPr id="26627" name="Content Placeholder 2">
            <a:extLst>
              <a:ext uri="{FF2B5EF4-FFF2-40B4-BE49-F238E27FC236}">
                <a16:creationId xmlns:a16="http://schemas.microsoft.com/office/drawing/2014/main" id="{5E1D7A80-F094-44A4-B5AA-ABDA876743A4}"/>
              </a:ext>
            </a:extLst>
          </p:cNvPr>
          <p:cNvSpPr>
            <a:spLocks noGrp="1"/>
          </p:cNvSpPr>
          <p:nvPr>
            <p:ph idx="1"/>
          </p:nvPr>
        </p:nvSpPr>
        <p:spPr/>
        <p:txBody>
          <a:bodyPr/>
          <a:lstStyle/>
          <a:p>
            <a:pPr eaLnBrk="1" hangingPunct="1"/>
            <a:endParaRPr lang="en-US" altLang="ko-KR">
              <a:ea typeface="Gulim" panose="020B0600000101010101" pitchFamily="34" charset="-127"/>
            </a:endParaRPr>
          </a:p>
        </p:txBody>
      </p:sp>
      <p:pic>
        <p:nvPicPr>
          <p:cNvPr id="26628" name="Picture 2">
            <a:extLst>
              <a:ext uri="{FF2B5EF4-FFF2-40B4-BE49-F238E27FC236}">
                <a16:creationId xmlns:a16="http://schemas.microsoft.com/office/drawing/2014/main" id="{065AB826-E11F-43CF-A6A6-C66D9DD6A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727200"/>
            <a:ext cx="4071938"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Wellbeing tips</a:t>
            </a:r>
          </a:p>
        </p:txBody>
      </p:sp>
      <p:sp>
        <p:nvSpPr>
          <p:cNvPr id="3" name="Content Placeholder 2"/>
          <p:cNvSpPr>
            <a:spLocks noGrp="1"/>
          </p:cNvSpPr>
          <p:nvPr>
            <p:ph idx="1"/>
          </p:nvPr>
        </p:nvSpPr>
        <p:spPr/>
        <p:txBody>
          <a:bodyPr/>
          <a:lstStyle/>
          <a:p>
            <a:r>
              <a:rPr lang="en-US" dirty="0"/>
              <a:t>Personal time daily (3 hours)</a:t>
            </a:r>
          </a:p>
          <a:p>
            <a:r>
              <a:rPr lang="en-US" dirty="0"/>
              <a:t>Happiness checklist</a:t>
            </a:r>
          </a:p>
          <a:p>
            <a:r>
              <a:rPr lang="en-US" dirty="0"/>
              <a:t>Health – mind &amp; body</a:t>
            </a:r>
          </a:p>
        </p:txBody>
      </p:sp>
      <p:pic>
        <p:nvPicPr>
          <p:cNvPr id="4" name="Picture 3" descr="10 Ways to Avoid Teacher Burnout">
            <a:extLst>
              <a:ext uri="{FF2B5EF4-FFF2-40B4-BE49-F238E27FC236}">
                <a16:creationId xmlns:a16="http://schemas.microsoft.com/office/drawing/2014/main" id="{E1F210CF-7DEC-4801-A31D-65C306BD0D25}"/>
              </a:ext>
            </a:extLst>
          </p:cNvPr>
          <p:cNvPicPr/>
          <p:nvPr/>
        </p:nvPicPr>
        <p:blipFill rotWithShape="1">
          <a:blip r:embed="rId3" cstate="print">
            <a:extLst>
              <a:ext uri="{28A0092B-C50C-407E-A947-70E740481C1C}">
                <a14:useLocalDpi xmlns:a14="http://schemas.microsoft.com/office/drawing/2010/main" val="0"/>
              </a:ext>
            </a:extLst>
          </a:blip>
          <a:srcRect b="8924"/>
          <a:stretch/>
        </p:blipFill>
        <p:spPr bwMode="auto">
          <a:xfrm>
            <a:off x="4427068" y="0"/>
            <a:ext cx="4737819" cy="6858000"/>
          </a:xfrm>
          <a:prstGeom prst="rect">
            <a:avLst/>
          </a:prstGeom>
          <a:noFill/>
          <a:ln>
            <a:noFill/>
          </a:ln>
        </p:spPr>
      </p:pic>
    </p:spTree>
    <p:extLst>
      <p:ext uri="{BB962C8B-B14F-4D97-AF65-F5344CB8AC3E}">
        <p14:creationId xmlns:p14="http://schemas.microsoft.com/office/powerpoint/2010/main" val="309096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Jesse </a:t>
            </a:r>
            <a:r>
              <a:rPr lang="en-US" dirty="0" err="1"/>
              <a:t>Itzler</a:t>
            </a:r>
            <a:endParaRPr lang="en-US" dirty="0"/>
          </a:p>
        </p:txBody>
      </p:sp>
      <p:sp>
        <p:nvSpPr>
          <p:cNvPr id="3" name="Content Placeholder 2"/>
          <p:cNvSpPr>
            <a:spLocks noGrp="1"/>
          </p:cNvSpPr>
          <p:nvPr>
            <p:ph idx="1"/>
          </p:nvPr>
        </p:nvSpPr>
        <p:spPr/>
        <p:txBody>
          <a:bodyPr/>
          <a:lstStyle/>
          <a:p>
            <a:r>
              <a:rPr lang="en-US" dirty="0"/>
              <a:t>I make sure that I take a couple </a:t>
            </a:r>
            <a:r>
              <a:rPr lang="en-US" b="1" dirty="0"/>
              <a:t>hours</a:t>
            </a:r>
            <a:r>
              <a:rPr lang="en-US" dirty="0"/>
              <a:t> during the day for myself. I call it </a:t>
            </a:r>
            <a:r>
              <a:rPr lang="en-US" b="1" dirty="0"/>
              <a:t>the three hour rule</a:t>
            </a:r>
            <a:r>
              <a:rPr lang="en-US" dirty="0"/>
              <a:t>. Throughout the course of the day I allocate three </a:t>
            </a:r>
            <a:r>
              <a:rPr lang="en-US" b="1" dirty="0"/>
              <a:t>hours</a:t>
            </a:r>
            <a:r>
              <a:rPr lang="en-US" dirty="0"/>
              <a:t> where I can do things that I like or want to do. That could be go for a run or sit on the couch and do nothing.</a:t>
            </a:r>
          </a:p>
        </p:txBody>
      </p:sp>
      <p:pic>
        <p:nvPicPr>
          <p:cNvPr id="1026" name="Picture 2" descr="This Emmy Winning Rapper And Best-Selling Author Founded A Billion Dollar  Startup And Runs The Height Of Mount Everest For Fun"/>
          <p:cNvPicPr>
            <a:picLocks noChangeAspect="1" noChangeArrowheads="1"/>
          </p:cNvPicPr>
          <p:nvPr/>
        </p:nvPicPr>
        <p:blipFill rotWithShape="1">
          <a:blip r:embed="rId2">
            <a:extLst>
              <a:ext uri="{28A0092B-C50C-407E-A947-70E740481C1C}">
                <a14:useLocalDpi xmlns:a14="http://schemas.microsoft.com/office/drawing/2010/main" val="0"/>
              </a:ext>
            </a:extLst>
          </a:blip>
          <a:srcRect l="37788"/>
          <a:stretch/>
        </p:blipFill>
        <p:spPr bwMode="auto">
          <a:xfrm>
            <a:off x="2049863" y="3958926"/>
            <a:ext cx="2240149" cy="2400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iving with the Monks: What Turning Off My Phone Taught Me about Happiness,  Gratitude, and Focus: Itzler, Jesse: 9781478993421: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958927"/>
            <a:ext cx="1872208" cy="240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27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6A50-2E00-4536-895F-CEA49DCE75A8}"/>
              </a:ext>
            </a:extLst>
          </p:cNvPr>
          <p:cNvSpPr>
            <a:spLocks noGrp="1"/>
          </p:cNvSpPr>
          <p:nvPr>
            <p:ph type="title"/>
          </p:nvPr>
        </p:nvSpPr>
        <p:spPr/>
        <p:txBody>
          <a:bodyPr/>
          <a:lstStyle/>
          <a:p>
            <a:r>
              <a:rPr lang="en-CA" dirty="0"/>
              <a:t>Scholars to check out on the topic</a:t>
            </a:r>
          </a:p>
        </p:txBody>
      </p:sp>
      <p:sp>
        <p:nvSpPr>
          <p:cNvPr id="3" name="Content Placeholder 2">
            <a:extLst>
              <a:ext uri="{FF2B5EF4-FFF2-40B4-BE49-F238E27FC236}">
                <a16:creationId xmlns:a16="http://schemas.microsoft.com/office/drawing/2014/main" id="{0786CECF-E07C-4CFD-AB22-1CC027956896}"/>
              </a:ext>
            </a:extLst>
          </p:cNvPr>
          <p:cNvSpPr>
            <a:spLocks noGrp="1"/>
          </p:cNvSpPr>
          <p:nvPr>
            <p:ph idx="1"/>
          </p:nvPr>
        </p:nvSpPr>
        <p:spPr/>
        <p:txBody>
          <a:bodyPr/>
          <a:lstStyle/>
          <a:p>
            <a:r>
              <a:rPr lang="en-CA" dirty="0"/>
              <a:t>Christina </a:t>
            </a:r>
            <a:r>
              <a:rPr lang="en-CA" dirty="0" err="1"/>
              <a:t>Gkonou</a:t>
            </a:r>
            <a:endParaRPr lang="en-CA" dirty="0"/>
          </a:p>
          <a:p>
            <a:r>
              <a:rPr lang="en-CA" dirty="0"/>
              <a:t>Sarah Mercer</a:t>
            </a:r>
          </a:p>
          <a:p>
            <a:r>
              <a:rPr lang="en-CA" dirty="0"/>
              <a:t>Elizabeth Miller</a:t>
            </a:r>
          </a:p>
        </p:txBody>
      </p:sp>
    </p:spTree>
    <p:extLst>
      <p:ext uri="{BB962C8B-B14F-4D97-AF65-F5344CB8AC3E}">
        <p14:creationId xmlns:p14="http://schemas.microsoft.com/office/powerpoint/2010/main" val="87399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lstStyle/>
          <a:p>
            <a:endParaRPr lang="en-US" dirty="0"/>
          </a:p>
          <a:p>
            <a:endParaRPr lang="en-US" dirty="0"/>
          </a:p>
          <a:p>
            <a:r>
              <a:rPr lang="en-US" dirty="0"/>
              <a:t>Your outlook on things, and your reaction to them greatly impacts your happiness.</a:t>
            </a:r>
          </a:p>
          <a:p>
            <a:endParaRPr lang="en-US" dirty="0"/>
          </a:p>
          <a:p>
            <a:r>
              <a:rPr lang="en-US" dirty="0"/>
              <a:t>You are central in your own happiness. </a:t>
            </a:r>
          </a:p>
        </p:txBody>
      </p:sp>
    </p:spTree>
    <p:extLst>
      <p:ext uri="{BB962C8B-B14F-4D97-AF65-F5344CB8AC3E}">
        <p14:creationId xmlns:p14="http://schemas.microsoft.com/office/powerpoint/2010/main" val="2533060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School Happiness Essay</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237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EEEB910-3F79-4BB1-8156-13AE85BFED64}"/>
              </a:ext>
            </a:extLst>
          </p:cNvPr>
          <p:cNvSpPr>
            <a:spLocks noGrp="1"/>
          </p:cNvSpPr>
          <p:nvPr>
            <p:ph type="title"/>
          </p:nvPr>
        </p:nvSpPr>
        <p:spPr/>
        <p:txBody>
          <a:bodyPr/>
          <a:lstStyle/>
          <a:p>
            <a:pPr eaLnBrk="1" hangingPunct="1"/>
            <a:r>
              <a:rPr lang="en-US" altLang="ko-KR">
                <a:ea typeface="Gulim" panose="020B0600000101010101" pitchFamily="34" charset="-127"/>
              </a:rPr>
              <a:t>Photo Essay Project</a:t>
            </a:r>
          </a:p>
        </p:txBody>
      </p:sp>
      <p:sp>
        <p:nvSpPr>
          <p:cNvPr id="28675" name="Content Placeholder 2">
            <a:extLst>
              <a:ext uri="{FF2B5EF4-FFF2-40B4-BE49-F238E27FC236}">
                <a16:creationId xmlns:a16="http://schemas.microsoft.com/office/drawing/2014/main" id="{4BDA033D-F32B-47E0-A064-5182886BD0D6}"/>
              </a:ext>
            </a:extLst>
          </p:cNvPr>
          <p:cNvSpPr>
            <a:spLocks noGrp="1"/>
          </p:cNvSpPr>
          <p:nvPr>
            <p:ph idx="1"/>
          </p:nvPr>
        </p:nvSpPr>
        <p:spPr>
          <a:xfrm>
            <a:off x="457200" y="1600200"/>
            <a:ext cx="8229600" cy="2620963"/>
          </a:xfrm>
        </p:spPr>
        <p:txBody>
          <a:bodyPr/>
          <a:lstStyle/>
          <a:p>
            <a:pPr eaLnBrk="1" hangingPunct="1"/>
            <a:r>
              <a:rPr lang="en-US" altLang="ko-KR" sz="2000" dirty="0">
                <a:ea typeface="Gulim" panose="020B0600000101010101" pitchFamily="34" charset="-127"/>
              </a:rPr>
              <a:t>Think about 5 everyday things that make you happy at or around your school (little things)</a:t>
            </a:r>
          </a:p>
          <a:p>
            <a:pPr eaLnBrk="1" hangingPunct="1"/>
            <a:endParaRPr lang="en-US" altLang="ko-KR" sz="2000" dirty="0">
              <a:ea typeface="Gulim" panose="020B0600000101010101" pitchFamily="34" charset="-127"/>
            </a:endParaRPr>
          </a:p>
          <a:p>
            <a:pPr eaLnBrk="1" hangingPunct="1"/>
            <a:r>
              <a:rPr lang="en-US" altLang="ko-KR" sz="2000" dirty="0">
                <a:ea typeface="Gulim" panose="020B0600000101010101" pitchFamily="34" charset="-127"/>
              </a:rPr>
              <a:t>Take a picture or find a picture on the internet</a:t>
            </a:r>
          </a:p>
          <a:p>
            <a:pPr eaLnBrk="1" hangingPunct="1"/>
            <a:endParaRPr lang="en-US" altLang="ko-KR" sz="2000" dirty="0">
              <a:ea typeface="Gulim" panose="020B0600000101010101" pitchFamily="34" charset="-127"/>
            </a:endParaRPr>
          </a:p>
          <a:p>
            <a:pPr eaLnBrk="1" hangingPunct="1"/>
            <a:r>
              <a:rPr lang="en-US" altLang="ko-KR" sz="2000" dirty="0">
                <a:ea typeface="Gulim" panose="020B0600000101010101" pitchFamily="34" charset="-127"/>
              </a:rPr>
              <a:t>Explain your pictures to 3 people</a:t>
            </a:r>
          </a:p>
        </p:txBody>
      </p:sp>
      <p:pic>
        <p:nvPicPr>
          <p:cNvPr id="28676" name="Picture 8">
            <a:extLst>
              <a:ext uri="{FF2B5EF4-FFF2-40B4-BE49-F238E27FC236}">
                <a16:creationId xmlns:a16="http://schemas.microsoft.com/office/drawing/2014/main" id="{C5C5ECD6-3B31-4DAB-9E8C-3E5CB9B32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56" y="4653136"/>
            <a:ext cx="28082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제목 1">
            <a:extLst>
              <a:ext uri="{FF2B5EF4-FFF2-40B4-BE49-F238E27FC236}">
                <a16:creationId xmlns:a16="http://schemas.microsoft.com/office/drawing/2014/main" id="{8C962248-C858-4069-BFAD-8E220235CBE4}"/>
              </a:ext>
            </a:extLst>
          </p:cNvPr>
          <p:cNvSpPr>
            <a:spLocks noGrp="1"/>
          </p:cNvSpPr>
          <p:nvPr>
            <p:ph type="title"/>
          </p:nvPr>
        </p:nvSpPr>
        <p:spPr/>
        <p:txBody>
          <a:bodyPr/>
          <a:lstStyle/>
          <a:p>
            <a:pPr eaLnBrk="1" hangingPunct="1"/>
            <a:r>
              <a:rPr lang="en-US" altLang="ko-KR"/>
              <a:t>Final Task</a:t>
            </a:r>
            <a:endParaRPr lang="ko-KR" altLang="en-US"/>
          </a:p>
        </p:txBody>
      </p:sp>
      <p:sp>
        <p:nvSpPr>
          <p:cNvPr id="29699" name="내용 개체 틀 2">
            <a:extLst>
              <a:ext uri="{FF2B5EF4-FFF2-40B4-BE49-F238E27FC236}">
                <a16:creationId xmlns:a16="http://schemas.microsoft.com/office/drawing/2014/main" id="{906B7D6A-C13A-40A6-BD25-555801DCFCAC}"/>
              </a:ext>
            </a:extLst>
          </p:cNvPr>
          <p:cNvSpPr>
            <a:spLocks noGrp="1"/>
          </p:cNvSpPr>
          <p:nvPr>
            <p:ph idx="1"/>
          </p:nvPr>
        </p:nvSpPr>
        <p:spPr/>
        <p:txBody>
          <a:bodyPr/>
          <a:lstStyle/>
          <a:p>
            <a:pPr eaLnBrk="1" hangingPunct="1"/>
            <a:r>
              <a:rPr lang="en-US" altLang="ko-KR" dirty="0"/>
              <a:t>If a new teacher asked you for advice on how to be happy what would you tell them?</a:t>
            </a:r>
          </a:p>
          <a:p>
            <a:pPr eaLnBrk="1" hangingPunct="1"/>
            <a:endParaRPr lang="en-US" altLang="ko-KR" dirty="0"/>
          </a:p>
          <a:p>
            <a:pPr eaLnBrk="1" hangingPunct="1"/>
            <a:endParaRPr lang="en-US" altLang="ko-KR" dirty="0"/>
          </a:p>
          <a:p>
            <a:pPr eaLnBrk="1" hangingPunct="1"/>
            <a:r>
              <a:rPr lang="en-US" altLang="ko-KR" dirty="0"/>
              <a:t>What do you think are 4 secrets to being happy? Explain.</a:t>
            </a:r>
          </a:p>
          <a:p>
            <a:pPr eaLnBrk="1" hangingPunct="1"/>
            <a:endParaRPr lang="en-US" altLang="ko-KR" dirty="0"/>
          </a:p>
          <a:p>
            <a:pPr eaLnBrk="1" hangingPunct="1"/>
            <a:endParaRPr lang="en-US" altLang="ko-KR" dirty="0"/>
          </a:p>
          <a:p>
            <a:pPr eaLnBrk="1" hangingPunct="1"/>
            <a:r>
              <a:rPr lang="en-US" altLang="ko-KR"/>
              <a:t>What are 4 ways that you can increase your everyday happiness? </a:t>
            </a:r>
            <a:r>
              <a:rPr lang="en-US" altLang="ko-KR" dirty="0"/>
              <a:t>Explain</a:t>
            </a:r>
            <a:endParaRPr lang="ko-KR"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a:extLst>
              <a:ext uri="{FF2B5EF4-FFF2-40B4-BE49-F238E27FC236}">
                <a16:creationId xmlns:a16="http://schemas.microsoft.com/office/drawing/2014/main" id="{A16BABE3-ECF8-452A-9A87-81E2FB67F0D8}"/>
              </a:ext>
            </a:extLst>
          </p:cNvPr>
          <p:cNvSpPr>
            <a:spLocks noGrp="1"/>
          </p:cNvSpPr>
          <p:nvPr>
            <p:ph idx="1"/>
          </p:nvPr>
        </p:nvSpPr>
        <p:spPr>
          <a:xfrm>
            <a:off x="4603711" y="1124744"/>
            <a:ext cx="3238128" cy="4050792"/>
          </a:xfrm>
        </p:spPr>
        <p:txBody>
          <a:bodyPr/>
          <a:lstStyle/>
          <a:p>
            <a:pPr eaLnBrk="1" hangingPunct="1"/>
            <a:endParaRPr lang="en-US" altLang="ko-KR" dirty="0">
              <a:ea typeface="Gulim" panose="020B0600000101010101" pitchFamily="34" charset="-127"/>
            </a:endParaRPr>
          </a:p>
        </p:txBody>
      </p:sp>
      <p:pic>
        <p:nvPicPr>
          <p:cNvPr id="25604" name="Picture 2">
            <a:extLst>
              <a:ext uri="{FF2B5EF4-FFF2-40B4-BE49-F238E27FC236}">
                <a16:creationId xmlns:a16="http://schemas.microsoft.com/office/drawing/2014/main" id="{7E3C8A03-9FCB-4C5E-91C6-546400570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 y="1"/>
            <a:ext cx="9153309"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7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5917-B30B-413D-BD64-33A6CDF2C2AB}"/>
              </a:ext>
            </a:extLst>
          </p:cNvPr>
          <p:cNvSpPr>
            <a:spLocks noGrp="1"/>
          </p:cNvSpPr>
          <p:nvPr>
            <p:ph type="title"/>
          </p:nvPr>
        </p:nvSpPr>
        <p:spPr/>
        <p:txBody>
          <a:bodyPr/>
          <a:lstStyle/>
          <a:p>
            <a:r>
              <a:rPr lang="en-CA" dirty="0"/>
              <a:t>Teacher Burnout</a:t>
            </a:r>
          </a:p>
        </p:txBody>
      </p:sp>
      <p:sp>
        <p:nvSpPr>
          <p:cNvPr id="3" name="Content Placeholder 2">
            <a:extLst>
              <a:ext uri="{FF2B5EF4-FFF2-40B4-BE49-F238E27FC236}">
                <a16:creationId xmlns:a16="http://schemas.microsoft.com/office/drawing/2014/main" id="{4D3465F8-C723-41E0-BEA9-085DAA00C4EE}"/>
              </a:ext>
            </a:extLst>
          </p:cNvPr>
          <p:cNvSpPr>
            <a:spLocks noGrp="1"/>
          </p:cNvSpPr>
          <p:nvPr>
            <p:ph idx="1"/>
          </p:nvPr>
        </p:nvSpPr>
        <p:spPr/>
        <p:txBody>
          <a:bodyPr/>
          <a:lstStyle/>
          <a:p>
            <a:endParaRPr lang="en-CA" dirty="0"/>
          </a:p>
          <a:p>
            <a:r>
              <a:rPr lang="en-CA" dirty="0"/>
              <a:t>Burn out occurs when a teacher, who </a:t>
            </a:r>
            <a:r>
              <a:rPr lang="en-CA" b="1" dirty="0"/>
              <a:t>was once passionate and excited </a:t>
            </a:r>
            <a:r>
              <a:rPr lang="en-CA" dirty="0"/>
              <a:t>about the field, experiences feelings of </a:t>
            </a:r>
            <a:r>
              <a:rPr lang="en-CA" b="1" dirty="0"/>
              <a:t>chronic exhaustion </a:t>
            </a:r>
            <a:r>
              <a:rPr lang="en-CA" dirty="0"/>
              <a:t>and </a:t>
            </a:r>
            <a:r>
              <a:rPr lang="en-CA" b="1" dirty="0"/>
              <a:t>hopelessness</a:t>
            </a:r>
            <a:r>
              <a:rPr lang="en-CA" dirty="0"/>
              <a:t> about the job.</a:t>
            </a:r>
          </a:p>
          <a:p>
            <a:endParaRPr lang="en-CA" dirty="0"/>
          </a:p>
          <a:p>
            <a:r>
              <a:rPr lang="en-CA" i="1" dirty="0"/>
              <a:t>It is “</a:t>
            </a:r>
            <a:r>
              <a:rPr lang="en-CA" dirty="0"/>
              <a:t>a state of </a:t>
            </a:r>
            <a:r>
              <a:rPr lang="en-CA" b="1" dirty="0"/>
              <a:t>chronic stress </a:t>
            </a:r>
            <a:r>
              <a:rPr lang="en-CA" dirty="0"/>
              <a:t>that leads to </a:t>
            </a:r>
            <a:r>
              <a:rPr lang="en-CA" b="1" dirty="0"/>
              <a:t>physical and emotional exhaustion</a:t>
            </a:r>
            <a:r>
              <a:rPr lang="en-CA" dirty="0"/>
              <a:t>, </a:t>
            </a:r>
            <a:r>
              <a:rPr lang="en-CA" b="1" dirty="0"/>
              <a:t>cynicism</a:t>
            </a:r>
            <a:r>
              <a:rPr lang="en-CA" dirty="0"/>
              <a:t>, </a:t>
            </a:r>
            <a:r>
              <a:rPr lang="en-CA" b="1" dirty="0"/>
              <a:t>detachment,</a:t>
            </a:r>
            <a:r>
              <a:rPr lang="en-CA" dirty="0"/>
              <a:t> and </a:t>
            </a:r>
            <a:r>
              <a:rPr lang="en-CA" b="1" dirty="0"/>
              <a:t>feelings of ineffectiveness </a:t>
            </a:r>
            <a:r>
              <a:rPr lang="en-CA" dirty="0"/>
              <a:t>and </a:t>
            </a:r>
            <a:r>
              <a:rPr lang="en-CA" b="1" dirty="0"/>
              <a:t>lack of accomplishment</a:t>
            </a:r>
            <a:r>
              <a:rPr lang="en-CA" dirty="0"/>
              <a:t>.“</a:t>
            </a:r>
          </a:p>
          <a:p>
            <a:pPr marL="0" indent="0" algn="ctr">
              <a:buNone/>
            </a:pPr>
            <a:r>
              <a:rPr lang="en-CA" dirty="0"/>
              <a:t> -</a:t>
            </a:r>
            <a:r>
              <a:rPr lang="en-CA" i="1" dirty="0">
                <a:hlinkClick r:id="rId2"/>
              </a:rPr>
              <a:t>Psychology Today</a:t>
            </a:r>
            <a:r>
              <a:rPr lang="en-CA" dirty="0"/>
              <a:t> </a:t>
            </a:r>
          </a:p>
        </p:txBody>
      </p:sp>
      <p:pic>
        <p:nvPicPr>
          <p:cNvPr id="4" name="Picture 2" descr="Image result for teacher burnout">
            <a:extLst>
              <a:ext uri="{FF2B5EF4-FFF2-40B4-BE49-F238E27FC236}">
                <a16:creationId xmlns:a16="http://schemas.microsoft.com/office/drawing/2014/main" id="{186A3B33-575C-4CE7-A9D3-2E93044AF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9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B5D1-F92A-477D-894E-94036BA62732}"/>
              </a:ext>
            </a:extLst>
          </p:cNvPr>
          <p:cNvSpPr>
            <a:spLocks noGrp="1"/>
          </p:cNvSpPr>
          <p:nvPr>
            <p:ph type="title"/>
          </p:nvPr>
        </p:nvSpPr>
        <p:spPr/>
        <p:txBody>
          <a:bodyPr/>
          <a:lstStyle/>
          <a:p>
            <a:r>
              <a:rPr lang="en-US" dirty="0"/>
              <a:t>What causes teacher burnout?</a:t>
            </a:r>
          </a:p>
        </p:txBody>
      </p:sp>
      <p:sp>
        <p:nvSpPr>
          <p:cNvPr id="3" name="Content Placeholder 2">
            <a:extLst>
              <a:ext uri="{FF2B5EF4-FFF2-40B4-BE49-F238E27FC236}">
                <a16:creationId xmlns:a16="http://schemas.microsoft.com/office/drawing/2014/main" id="{B233DBC7-E8E6-4935-9742-7425C6196A49}"/>
              </a:ext>
            </a:extLst>
          </p:cNvPr>
          <p:cNvSpPr>
            <a:spLocks noGrp="1"/>
          </p:cNvSpPr>
          <p:nvPr>
            <p:ph idx="1"/>
          </p:nvPr>
        </p:nvSpPr>
        <p:spPr/>
        <p:txBody>
          <a:bodyPr/>
          <a:lstStyle/>
          <a:p>
            <a:endParaRPr lang="en-US"/>
          </a:p>
        </p:txBody>
      </p:sp>
      <p:pic>
        <p:nvPicPr>
          <p:cNvPr id="1026" name="Picture 2" descr="Image result for teacher school don't want to go comic">
            <a:extLst>
              <a:ext uri="{FF2B5EF4-FFF2-40B4-BE49-F238E27FC236}">
                <a16:creationId xmlns:a16="http://schemas.microsoft.com/office/drawing/2014/main" id="{4E4A2A93-BF9C-4913-9F9E-D0AFA4F1B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40181"/>
            <a:ext cx="571500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3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0DAF-AAF3-44F1-9D14-6B78ACE42BD0}"/>
              </a:ext>
            </a:extLst>
          </p:cNvPr>
          <p:cNvSpPr>
            <a:spLocks noGrp="1"/>
          </p:cNvSpPr>
          <p:nvPr>
            <p:ph type="title"/>
          </p:nvPr>
        </p:nvSpPr>
        <p:spPr/>
        <p:txBody>
          <a:bodyPr/>
          <a:lstStyle/>
          <a:p>
            <a:r>
              <a:rPr lang="en-CA" dirty="0"/>
              <a:t>Teacher Burnout</a:t>
            </a:r>
          </a:p>
        </p:txBody>
      </p:sp>
      <p:sp>
        <p:nvSpPr>
          <p:cNvPr id="3" name="Content Placeholder 2">
            <a:extLst>
              <a:ext uri="{FF2B5EF4-FFF2-40B4-BE49-F238E27FC236}">
                <a16:creationId xmlns:a16="http://schemas.microsoft.com/office/drawing/2014/main" id="{1BD6FB59-4FA6-4417-AB53-E9282BD7BA9A}"/>
              </a:ext>
            </a:extLst>
          </p:cNvPr>
          <p:cNvSpPr>
            <a:spLocks noGrp="1"/>
          </p:cNvSpPr>
          <p:nvPr>
            <p:ph idx="1"/>
          </p:nvPr>
        </p:nvSpPr>
        <p:spPr/>
        <p:txBody>
          <a:bodyPr/>
          <a:lstStyle/>
          <a:p>
            <a:endParaRPr lang="en-CA" dirty="0"/>
          </a:p>
          <a:p>
            <a:r>
              <a:rPr lang="en-CA" dirty="0"/>
              <a:t>Teaching requires a lot of mental and physical energy. </a:t>
            </a:r>
          </a:p>
          <a:p>
            <a:endParaRPr lang="en-CA" dirty="0"/>
          </a:p>
          <a:p>
            <a:r>
              <a:rPr lang="en-CA" dirty="0"/>
              <a:t>A lot of energy goes into preparing lessons, teaching, managing students ( inside and outside of class), marking/grading, providing feedback, counseling, administrative work, paperwork, school events etc. </a:t>
            </a:r>
          </a:p>
          <a:p>
            <a:endParaRPr lang="en-CA" dirty="0"/>
          </a:p>
          <a:p>
            <a:r>
              <a:rPr lang="en-CA" dirty="0"/>
              <a:t>Quite often teachers overwork, and also fail to take care of their own mental and physical health needs.</a:t>
            </a:r>
          </a:p>
          <a:p>
            <a:endParaRPr lang="en-CA" dirty="0"/>
          </a:p>
        </p:txBody>
      </p:sp>
      <p:pic>
        <p:nvPicPr>
          <p:cNvPr id="5122" name="Picture 2" descr="Image result for teacher burnout">
            <a:extLst>
              <a:ext uri="{FF2B5EF4-FFF2-40B4-BE49-F238E27FC236}">
                <a16:creationId xmlns:a16="http://schemas.microsoft.com/office/drawing/2014/main" id="{1D82A7F6-7BBF-4454-B04F-DBE2E9C16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A72B-A8D5-456B-A44C-CDD017117214}"/>
              </a:ext>
            </a:extLst>
          </p:cNvPr>
          <p:cNvSpPr>
            <a:spLocks noGrp="1"/>
          </p:cNvSpPr>
          <p:nvPr>
            <p:ph type="title"/>
          </p:nvPr>
        </p:nvSpPr>
        <p:spPr/>
        <p:txBody>
          <a:bodyPr/>
          <a:lstStyle/>
          <a:p>
            <a:r>
              <a:rPr lang="en-CA" dirty="0"/>
              <a:t>Causes of burnout</a:t>
            </a:r>
          </a:p>
        </p:txBody>
      </p:sp>
      <p:sp>
        <p:nvSpPr>
          <p:cNvPr id="3" name="Content Placeholder 2">
            <a:extLst>
              <a:ext uri="{FF2B5EF4-FFF2-40B4-BE49-F238E27FC236}">
                <a16:creationId xmlns:a16="http://schemas.microsoft.com/office/drawing/2014/main" id="{17F6E291-19EE-427D-8476-736C48225670}"/>
              </a:ext>
            </a:extLst>
          </p:cNvPr>
          <p:cNvSpPr>
            <a:spLocks noGrp="1"/>
          </p:cNvSpPr>
          <p:nvPr>
            <p:ph idx="1"/>
          </p:nvPr>
        </p:nvSpPr>
        <p:spPr/>
        <p:txBody>
          <a:bodyPr>
            <a:normAutofit fontScale="85000" lnSpcReduction="20000"/>
          </a:bodyPr>
          <a:lstStyle/>
          <a:p>
            <a:r>
              <a:rPr lang="en-CA" dirty="0"/>
              <a:t>Too much work – intense workload and/or working hours/ work outside of working hours</a:t>
            </a:r>
          </a:p>
          <a:p>
            <a:r>
              <a:rPr lang="en-CA" dirty="0"/>
              <a:t>Student misbehaviour</a:t>
            </a:r>
          </a:p>
          <a:p>
            <a:r>
              <a:rPr lang="en-CA" dirty="0"/>
              <a:t>Meeting parental demands</a:t>
            </a:r>
          </a:p>
          <a:p>
            <a:r>
              <a:rPr lang="en-CA" dirty="0"/>
              <a:t>Stressful working environment</a:t>
            </a:r>
          </a:p>
          <a:p>
            <a:r>
              <a:rPr lang="en-CA" dirty="0"/>
              <a:t>Lack of resources to teach</a:t>
            </a:r>
          </a:p>
          <a:p>
            <a:r>
              <a:rPr lang="en-CA" dirty="0"/>
              <a:t>Receiving poor feedback from students, parents, administrators</a:t>
            </a:r>
          </a:p>
          <a:p>
            <a:r>
              <a:rPr lang="en-CA" dirty="0"/>
              <a:t>Poor colleagues ( unsupportive, complainers, problem-makers, gossipers etc.) </a:t>
            </a:r>
          </a:p>
          <a:p>
            <a:r>
              <a:rPr lang="en-CA" dirty="0"/>
              <a:t>Administrative issues</a:t>
            </a:r>
          </a:p>
          <a:p>
            <a:r>
              <a:rPr lang="en-CA" dirty="0"/>
              <a:t>Feeling you are not getting paid enough for the work you do</a:t>
            </a:r>
          </a:p>
          <a:p>
            <a:r>
              <a:rPr lang="en-CA" dirty="0"/>
              <a:t>Feeling underappreciated</a:t>
            </a:r>
          </a:p>
          <a:p>
            <a:r>
              <a:rPr lang="en-CA" dirty="0"/>
              <a:t>+ others</a:t>
            </a:r>
          </a:p>
        </p:txBody>
      </p:sp>
      <p:pic>
        <p:nvPicPr>
          <p:cNvPr id="4" name="Picture 2" descr="Image result for teacher burnout">
            <a:extLst>
              <a:ext uri="{FF2B5EF4-FFF2-40B4-BE49-F238E27FC236}">
                <a16:creationId xmlns:a16="http://schemas.microsoft.com/office/drawing/2014/main" id="{F2758E38-15DC-4EEF-B4B8-049347155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03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C36C-6F36-4925-BCAF-D23140C33F50}"/>
              </a:ext>
            </a:extLst>
          </p:cNvPr>
          <p:cNvSpPr>
            <a:spLocks noGrp="1"/>
          </p:cNvSpPr>
          <p:nvPr>
            <p:ph type="title"/>
          </p:nvPr>
        </p:nvSpPr>
        <p:spPr/>
        <p:txBody>
          <a:bodyPr/>
          <a:lstStyle/>
          <a:p>
            <a:r>
              <a:rPr lang="en-CA" dirty="0"/>
              <a:t>The Facts</a:t>
            </a:r>
          </a:p>
        </p:txBody>
      </p:sp>
      <p:sp>
        <p:nvSpPr>
          <p:cNvPr id="3" name="Content Placeholder 2">
            <a:extLst>
              <a:ext uri="{FF2B5EF4-FFF2-40B4-BE49-F238E27FC236}">
                <a16:creationId xmlns:a16="http://schemas.microsoft.com/office/drawing/2014/main" id="{2DB5024C-47FD-446A-9179-7A1DF9DAF5C2}"/>
              </a:ext>
            </a:extLst>
          </p:cNvPr>
          <p:cNvSpPr>
            <a:spLocks noGrp="1"/>
          </p:cNvSpPr>
          <p:nvPr>
            <p:ph idx="1"/>
          </p:nvPr>
        </p:nvSpPr>
        <p:spPr>
          <a:xfrm>
            <a:off x="457200" y="1923386"/>
            <a:ext cx="8229600" cy="4442048"/>
          </a:xfrm>
        </p:spPr>
        <p:txBody>
          <a:bodyPr/>
          <a:lstStyle/>
          <a:p>
            <a:endParaRPr lang="en-CA" dirty="0"/>
          </a:p>
          <a:p>
            <a:r>
              <a:rPr lang="en-CA" dirty="0"/>
              <a:t>The first year is often the most challenging.</a:t>
            </a:r>
          </a:p>
          <a:p>
            <a:endParaRPr lang="en-CA" dirty="0"/>
          </a:p>
          <a:p>
            <a:r>
              <a:rPr lang="en-US" dirty="0">
                <a:solidFill>
                  <a:srgbClr val="000000"/>
                </a:solidFill>
                <a:latin typeface="Times New Roman" panose="02020603050405020304" pitchFamily="18" charset="0"/>
              </a:rPr>
              <a:t>Teachers often endure a type or ‘reality shock’ (</a:t>
            </a:r>
            <a:r>
              <a:rPr lang="en-US" dirty="0" err="1">
                <a:solidFill>
                  <a:srgbClr val="000000"/>
                </a:solidFill>
                <a:latin typeface="Times New Roman" panose="02020603050405020304" pitchFamily="18" charset="0"/>
              </a:rPr>
              <a:t>Veenman</a:t>
            </a:r>
            <a:r>
              <a:rPr lang="en-US" dirty="0">
                <a:solidFill>
                  <a:srgbClr val="000000"/>
                </a:solidFill>
                <a:latin typeface="Times New Roman" panose="02020603050405020304" pitchFamily="18" charset="0"/>
              </a:rPr>
              <a:t>, 1984) during their first year of teaching due to the sudden transition from the ideals of teacher education programs to coping with the actual demands of the job and new working context (Farrell, 2006; Freeman &amp; Johnson, 1998; Richards &amp; Pennington, 1998).</a:t>
            </a:r>
            <a:endParaRPr lang="en-CA" dirty="0"/>
          </a:p>
          <a:p>
            <a:endParaRPr lang="en-CA" dirty="0"/>
          </a:p>
          <a:p>
            <a:r>
              <a:rPr lang="en-CA" dirty="0"/>
              <a:t>A great deal of teacher leave the profession within the first 5 years.</a:t>
            </a:r>
          </a:p>
        </p:txBody>
      </p:sp>
      <p:sp>
        <p:nvSpPr>
          <p:cNvPr id="4" name="Rectangle 3">
            <a:extLst>
              <a:ext uri="{FF2B5EF4-FFF2-40B4-BE49-F238E27FC236}">
                <a16:creationId xmlns:a16="http://schemas.microsoft.com/office/drawing/2014/main" id="{5CB942FC-4F71-43FF-8028-17DCBB088BCF}"/>
              </a:ext>
            </a:extLst>
          </p:cNvPr>
          <p:cNvSpPr/>
          <p:nvPr/>
        </p:nvSpPr>
        <p:spPr>
          <a:xfrm>
            <a:off x="9972600" y="2274838"/>
            <a:ext cx="4572000" cy="2308324"/>
          </a:xfrm>
          <a:prstGeom prst="rect">
            <a:avLst/>
          </a:prstGeom>
        </p:spPr>
        <p:txBody>
          <a:bodyPr>
            <a:spAutoFit/>
          </a:bodyPr>
          <a:lstStyle/>
          <a:p>
            <a:r>
              <a:rPr lang="en-US" dirty="0">
                <a:solidFill>
                  <a:srgbClr val="000000"/>
                </a:solidFill>
                <a:latin typeface="Times New Roman" panose="02020603050405020304" pitchFamily="18" charset="0"/>
              </a:rPr>
              <a:t>It has been widely documented that teachers endure a type or ‘reality shock’ (</a:t>
            </a:r>
            <a:r>
              <a:rPr lang="en-US" dirty="0" err="1">
                <a:solidFill>
                  <a:srgbClr val="000000"/>
                </a:solidFill>
                <a:latin typeface="Times New Roman" panose="02020603050405020304" pitchFamily="18" charset="0"/>
              </a:rPr>
              <a:t>Veenman</a:t>
            </a:r>
            <a:r>
              <a:rPr lang="en-US" dirty="0">
                <a:solidFill>
                  <a:srgbClr val="000000"/>
                </a:solidFill>
                <a:latin typeface="Times New Roman" panose="02020603050405020304" pitchFamily="18" charset="0"/>
              </a:rPr>
              <a:t>, 1984) during their first year of teaching due to the sudden transition from the ideals of teacher education programs to coping with the demands of the job and new working context (Farrell, 2006; Freeman &amp; Johnson, 1998; Richards &amp; Pennington, 1998).</a:t>
            </a:r>
            <a:endParaRPr lang="en-CA" dirty="0"/>
          </a:p>
        </p:txBody>
      </p:sp>
      <p:pic>
        <p:nvPicPr>
          <p:cNvPr id="5" name="Picture 2" descr="Image result for teacher burnout">
            <a:extLst>
              <a:ext uri="{FF2B5EF4-FFF2-40B4-BE49-F238E27FC236}">
                <a16:creationId xmlns:a16="http://schemas.microsoft.com/office/drawing/2014/main" id="{2B1723E5-901A-4AE3-A39F-67DC9A5E0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87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3679-82F6-4029-9B40-EEEC029606B9}"/>
              </a:ext>
            </a:extLst>
          </p:cNvPr>
          <p:cNvSpPr>
            <a:spLocks noGrp="1"/>
          </p:cNvSpPr>
          <p:nvPr>
            <p:ph type="title"/>
          </p:nvPr>
        </p:nvSpPr>
        <p:spPr/>
        <p:txBody>
          <a:bodyPr/>
          <a:lstStyle/>
          <a:p>
            <a:r>
              <a:rPr lang="en-CA" dirty="0"/>
              <a:t>Dealing with burnout</a:t>
            </a:r>
          </a:p>
        </p:txBody>
      </p:sp>
      <p:sp>
        <p:nvSpPr>
          <p:cNvPr id="3" name="Content Placeholder 2">
            <a:extLst>
              <a:ext uri="{FF2B5EF4-FFF2-40B4-BE49-F238E27FC236}">
                <a16:creationId xmlns:a16="http://schemas.microsoft.com/office/drawing/2014/main" id="{6480B003-C1F4-4076-B60E-BA8F8E764625}"/>
              </a:ext>
            </a:extLst>
          </p:cNvPr>
          <p:cNvSpPr>
            <a:spLocks noGrp="1"/>
          </p:cNvSpPr>
          <p:nvPr>
            <p:ph idx="1"/>
          </p:nvPr>
        </p:nvSpPr>
        <p:spPr/>
        <p:txBody>
          <a:bodyPr/>
          <a:lstStyle/>
          <a:p>
            <a:endParaRPr lang="en-CA" dirty="0"/>
          </a:p>
          <a:p>
            <a:r>
              <a:rPr lang="en-CA" dirty="0"/>
              <a:t>Knowing how to deal with the stresses of the job and knowing how to take care of yourself when you are stressed are really important to succeed in this profession. </a:t>
            </a:r>
          </a:p>
          <a:p>
            <a:endParaRPr lang="en-CA" dirty="0"/>
          </a:p>
          <a:p>
            <a:endParaRPr lang="en-CA" dirty="0"/>
          </a:p>
        </p:txBody>
      </p:sp>
      <p:pic>
        <p:nvPicPr>
          <p:cNvPr id="4" name="Picture 2" descr="Image result for teacher burnout">
            <a:extLst>
              <a:ext uri="{FF2B5EF4-FFF2-40B4-BE49-F238E27FC236}">
                <a16:creationId xmlns:a16="http://schemas.microsoft.com/office/drawing/2014/main" id="{AA59138C-DC79-4115-B225-5ABCB5801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7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E779-1371-4E56-8C96-1F333B1BA497}"/>
              </a:ext>
            </a:extLst>
          </p:cNvPr>
          <p:cNvSpPr>
            <a:spLocks noGrp="1"/>
          </p:cNvSpPr>
          <p:nvPr>
            <p:ph type="title"/>
          </p:nvPr>
        </p:nvSpPr>
        <p:spPr/>
        <p:txBody>
          <a:bodyPr/>
          <a:lstStyle/>
          <a:p>
            <a:r>
              <a:rPr lang="en-CA" dirty="0"/>
              <a:t>The warning signs</a:t>
            </a:r>
          </a:p>
        </p:txBody>
      </p:sp>
      <p:sp>
        <p:nvSpPr>
          <p:cNvPr id="3" name="Content Placeholder 2">
            <a:extLst>
              <a:ext uri="{FF2B5EF4-FFF2-40B4-BE49-F238E27FC236}">
                <a16:creationId xmlns:a16="http://schemas.microsoft.com/office/drawing/2014/main" id="{5237C440-230D-40BF-91F9-74D9C4792E96}"/>
              </a:ext>
            </a:extLst>
          </p:cNvPr>
          <p:cNvSpPr>
            <a:spLocks noGrp="1"/>
          </p:cNvSpPr>
          <p:nvPr>
            <p:ph idx="1"/>
          </p:nvPr>
        </p:nvSpPr>
        <p:spPr/>
        <p:txBody>
          <a:bodyPr/>
          <a:lstStyle/>
          <a:p>
            <a:endParaRPr lang="en-CA"/>
          </a:p>
        </p:txBody>
      </p:sp>
      <p:pic>
        <p:nvPicPr>
          <p:cNvPr id="2050" name="Picture 2" descr="Image result for causes and symptoms of teacher burnout">
            <a:extLst>
              <a:ext uri="{FF2B5EF4-FFF2-40B4-BE49-F238E27FC236}">
                <a16:creationId xmlns:a16="http://schemas.microsoft.com/office/drawing/2014/main" id="{661AD120-EE0E-4241-866A-58E911E5B3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51" b="19550"/>
          <a:stretch/>
        </p:blipFill>
        <p:spPr bwMode="auto">
          <a:xfrm>
            <a:off x="539552" y="1986564"/>
            <a:ext cx="791864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40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3120</TotalTime>
  <Words>1072</Words>
  <Application>Microsoft Office PowerPoint</Application>
  <PresentationFormat>On-screen Show (4:3)</PresentationFormat>
  <Paragraphs>175</Paragraphs>
  <Slides>28</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Algerian</vt:lpstr>
      <vt:lpstr>Arial</vt:lpstr>
      <vt:lpstr>Calibri</vt:lpstr>
      <vt:lpstr>Gill Sans MT</vt:lpstr>
      <vt:lpstr>Lucida Handwriting</vt:lpstr>
      <vt:lpstr>Rockwell</vt:lpstr>
      <vt:lpstr>Rockwell Condensed</vt:lpstr>
      <vt:lpstr>Times New Roman</vt:lpstr>
      <vt:lpstr>Wingdings</vt:lpstr>
      <vt:lpstr>Wood Type</vt:lpstr>
      <vt:lpstr>Teacher burnout</vt:lpstr>
      <vt:lpstr>What is teacher burnout?</vt:lpstr>
      <vt:lpstr>Teacher Burnout</vt:lpstr>
      <vt:lpstr>What causes teacher burnout?</vt:lpstr>
      <vt:lpstr>Teacher Burnout</vt:lpstr>
      <vt:lpstr>Causes of burnout</vt:lpstr>
      <vt:lpstr>The Facts</vt:lpstr>
      <vt:lpstr>Dealing with burnout</vt:lpstr>
      <vt:lpstr>The warning signs</vt:lpstr>
      <vt:lpstr>10 ways to avoid teacher burnout</vt:lpstr>
      <vt:lpstr>PowerPoint Presentation</vt:lpstr>
      <vt:lpstr>`</vt:lpstr>
      <vt:lpstr>happiness</vt:lpstr>
      <vt:lpstr>How happy are you?</vt:lpstr>
      <vt:lpstr>PowerPoint Presentation</vt:lpstr>
      <vt:lpstr>What makes you happy?</vt:lpstr>
      <vt:lpstr>What makes you Unhappy?</vt:lpstr>
      <vt:lpstr>The Daily Happiness Checklist</vt:lpstr>
      <vt:lpstr>Daily happiness checklist</vt:lpstr>
      <vt:lpstr>Make your happiness checklist</vt:lpstr>
      <vt:lpstr>Wellbeing tips</vt:lpstr>
      <vt:lpstr>Jesse Itzler</vt:lpstr>
      <vt:lpstr>Scholars to check out on the topic</vt:lpstr>
      <vt:lpstr>remember</vt:lpstr>
      <vt:lpstr>School Happiness Essay</vt:lpstr>
      <vt:lpstr>Photo Essay Project</vt:lpstr>
      <vt:lpstr>Final Task</vt:lpstr>
      <vt:lpstr>PowerPoint Presentation</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George E. K. Whitehead</cp:lastModifiedBy>
  <cp:revision>88</cp:revision>
  <dcterms:created xsi:type="dcterms:W3CDTF">2009-03-26T20:51:52Z</dcterms:created>
  <dcterms:modified xsi:type="dcterms:W3CDTF">2023-10-26T17:07:53Z</dcterms:modified>
</cp:coreProperties>
</file>