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8" r:id="rId4"/>
    <p:sldId id="257" r:id="rId5"/>
    <p:sldId id="259" r:id="rId6"/>
    <p:sldId id="260" r:id="rId7"/>
    <p:sldId id="265" r:id="rId8"/>
    <p:sldId id="266" r:id="rId9"/>
    <p:sldId id="267" r:id="rId10"/>
    <p:sldId id="268" r:id="rId11"/>
    <p:sldId id="269" r:id="rId12"/>
    <p:sldId id="261" r:id="rId13"/>
    <p:sldId id="281" r:id="rId14"/>
    <p:sldId id="282" r:id="rId15"/>
    <p:sldId id="280" r:id="rId16"/>
    <p:sldId id="262" r:id="rId17"/>
    <p:sldId id="263" r:id="rId18"/>
    <p:sldId id="289" r:id="rId19"/>
    <p:sldId id="264" r:id="rId20"/>
    <p:sldId id="287" r:id="rId21"/>
    <p:sldId id="279" r:id="rId22"/>
    <p:sldId id="272" r:id="rId23"/>
    <p:sldId id="283" r:id="rId24"/>
    <p:sldId id="288" r:id="rId25"/>
    <p:sldId id="270" r:id="rId26"/>
    <p:sldId id="271" r:id="rId27"/>
    <p:sldId id="284" r:id="rId28"/>
    <p:sldId id="273" r:id="rId29"/>
    <p:sldId id="274" r:id="rId30"/>
    <p:sldId id="275" r:id="rId31"/>
    <p:sldId id="277" r:id="rId32"/>
    <p:sldId id="291" r:id="rId33"/>
    <p:sldId id="276" r:id="rId34"/>
    <p:sldId id="278" r:id="rId35"/>
    <p:sldId id="285" r:id="rId36"/>
    <p:sldId id="28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65933C0-9A4E-4149-AF4A-7DB59C3C3FAA}" type="datetimeFigureOut">
              <a:rPr lang="en-US" smtClean="0"/>
              <a:t>11/16/2018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116651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5933C0-9A4E-4149-AF4A-7DB59C3C3FAA}"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92636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65933C0-9A4E-4149-AF4A-7DB59C3C3FAA}" type="datetimeFigureOut">
              <a:rPr lang="en-US" smtClean="0"/>
              <a:t>11/16/2018</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349300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5933C0-9A4E-4149-AF4A-7DB59C3C3FAA}"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278857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765933C0-9A4E-4149-AF4A-7DB59C3C3FAA}" type="datetimeFigureOut">
              <a:rPr lang="en-US" smtClean="0"/>
              <a:t>11/16/2018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311739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65933C0-9A4E-4149-AF4A-7DB59C3C3FAA}" type="datetimeFigureOut">
              <a:rPr lang="en-US" smtClean="0"/>
              <a:t>11/16/2018</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134045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65933C0-9A4E-4149-AF4A-7DB59C3C3FAA}" type="datetimeFigureOut">
              <a:rPr lang="en-US" smtClean="0"/>
              <a:t>11/16/2018</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288528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5933C0-9A4E-4149-AF4A-7DB59C3C3FAA}" type="datetimeFigureOut">
              <a:rPr lang="en-US" smtClean="0"/>
              <a:t>11/16/2018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77679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65933C0-9A4E-4149-AF4A-7DB59C3C3FAA}" type="datetimeFigureOut">
              <a:rPr lang="en-US" smtClean="0"/>
              <a:t>11/16/2018</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50492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5933C0-9A4E-4149-AF4A-7DB59C3C3FAA}"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77166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765933C0-9A4E-4149-AF4A-7DB59C3C3FAA}" type="datetimeFigureOut">
              <a:rPr lang="en-US" smtClean="0"/>
              <a:t>11/16/2018</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356073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65933C0-9A4E-4149-AF4A-7DB59C3C3FAA}" type="datetimeFigureOut">
              <a:rPr lang="en-US" smtClean="0"/>
              <a:t>11/16/2018</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4BF5086-1B43-4A6B-BA79-10113DBCC63A}" type="slidenum">
              <a:rPr lang="en-US" smtClean="0"/>
              <a:t>‹#›</a:t>
            </a:fld>
            <a:endParaRPr lang="en-US"/>
          </a:p>
        </p:txBody>
      </p:sp>
    </p:spTree>
    <p:extLst>
      <p:ext uri="{BB962C8B-B14F-4D97-AF65-F5344CB8AC3E}">
        <p14:creationId xmlns:p14="http://schemas.microsoft.com/office/powerpoint/2010/main" val="359528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3D918-474E-46FF-9EBC-8293ED3B04C4}"/>
              </a:ext>
            </a:extLst>
          </p:cNvPr>
          <p:cNvSpPr>
            <a:spLocks noGrp="1"/>
          </p:cNvSpPr>
          <p:nvPr>
            <p:ph type="ctrTitle"/>
          </p:nvPr>
        </p:nvSpPr>
        <p:spPr/>
        <p:txBody>
          <a:bodyPr/>
          <a:lstStyle/>
          <a:p>
            <a:r>
              <a:rPr lang="en-US" dirty="0"/>
              <a:t>Teacher Talk</a:t>
            </a:r>
          </a:p>
        </p:txBody>
      </p:sp>
      <p:sp>
        <p:nvSpPr>
          <p:cNvPr id="3" name="Subtitle 2">
            <a:extLst>
              <a:ext uri="{FF2B5EF4-FFF2-40B4-BE49-F238E27FC236}">
                <a16:creationId xmlns:a16="http://schemas.microsoft.com/office/drawing/2014/main" id="{473298AD-89DD-4C5F-9427-835DCE36B35C}"/>
              </a:ext>
            </a:extLst>
          </p:cNvPr>
          <p:cNvSpPr>
            <a:spLocks noGrp="1"/>
          </p:cNvSpPr>
          <p:nvPr>
            <p:ph type="subTitle" idx="1"/>
          </p:nvPr>
        </p:nvSpPr>
        <p:spPr/>
        <p:txBody>
          <a:bodyPr/>
          <a:lstStyle/>
          <a:p>
            <a:r>
              <a:rPr lang="en-US" dirty="0"/>
              <a:t>Application</a:t>
            </a:r>
          </a:p>
        </p:txBody>
      </p:sp>
    </p:spTree>
    <p:extLst>
      <p:ext uri="{BB962C8B-B14F-4D97-AF65-F5344CB8AC3E}">
        <p14:creationId xmlns:p14="http://schemas.microsoft.com/office/powerpoint/2010/main" val="1110281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draw a picture of their favorite animal.  Get them to write down and fill in the sentence “ I like ____ because_____.”</a:t>
            </a:r>
          </a:p>
          <a:p>
            <a:endParaRPr lang="en-US" dirty="0"/>
          </a:p>
        </p:txBody>
      </p:sp>
    </p:spTree>
    <p:extLst>
      <p:ext uri="{BB962C8B-B14F-4D97-AF65-F5344CB8AC3E}">
        <p14:creationId xmlns:p14="http://schemas.microsoft.com/office/powerpoint/2010/main" val="138382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rank the following items according to what they think is most important in life: love, money, fame, health, family, and education. </a:t>
            </a:r>
          </a:p>
          <a:p>
            <a:endParaRPr lang="en-US" dirty="0"/>
          </a:p>
        </p:txBody>
      </p:sp>
    </p:spTree>
    <p:extLst>
      <p:ext uri="{BB962C8B-B14F-4D97-AF65-F5344CB8AC3E}">
        <p14:creationId xmlns:p14="http://schemas.microsoft.com/office/powerpoint/2010/main" val="711137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write their name on a piece of paper. Have one student in the group collect the papers and give them to you (the teacher).</a:t>
            </a:r>
          </a:p>
          <a:p>
            <a:endParaRPr lang="en-US" dirty="0"/>
          </a:p>
        </p:txBody>
      </p:sp>
    </p:spTree>
    <p:extLst>
      <p:ext uri="{BB962C8B-B14F-4D97-AF65-F5344CB8AC3E}">
        <p14:creationId xmlns:p14="http://schemas.microsoft.com/office/powerpoint/2010/main" val="2009271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Put your students into 3 groups.  Get them to work together to make their group name. Get them to present their group name to the class.</a:t>
            </a:r>
          </a:p>
          <a:p>
            <a:endParaRPr lang="en-US" dirty="0"/>
          </a:p>
        </p:txBody>
      </p:sp>
    </p:spTree>
    <p:extLst>
      <p:ext uri="{BB962C8B-B14F-4D97-AF65-F5344CB8AC3E}">
        <p14:creationId xmlns:p14="http://schemas.microsoft.com/office/powerpoint/2010/main" val="171938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53464-36A4-41CB-AC7C-88C340FBC1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8EB197-E32E-4AB5-9F43-59D9CDD47D31}"/>
              </a:ext>
            </a:extLst>
          </p:cNvPr>
          <p:cNvSpPr>
            <a:spLocks noGrp="1"/>
          </p:cNvSpPr>
          <p:nvPr>
            <p:ph idx="1"/>
          </p:nvPr>
        </p:nvSpPr>
        <p:spPr/>
        <p:txBody>
          <a:bodyPr/>
          <a:lstStyle/>
          <a:p>
            <a:r>
              <a:rPr lang="en-US" dirty="0"/>
              <a:t>Get your students to introduce their partner. They should tell the class their partners name and 3 interesting things about their partner.</a:t>
            </a:r>
          </a:p>
          <a:p>
            <a:endParaRPr lang="en-US" dirty="0"/>
          </a:p>
        </p:txBody>
      </p:sp>
    </p:spTree>
    <p:extLst>
      <p:ext uri="{BB962C8B-B14F-4D97-AF65-F5344CB8AC3E}">
        <p14:creationId xmlns:p14="http://schemas.microsoft.com/office/powerpoint/2010/main" val="597799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In pairs, get your students to think about the pros and cons of cell phones.  They should write down at least 3 pros and 3 cons. </a:t>
            </a:r>
          </a:p>
          <a:p>
            <a:endParaRPr lang="en-US" dirty="0"/>
          </a:p>
        </p:txBody>
      </p:sp>
    </p:spTree>
    <p:extLst>
      <p:ext uri="{BB962C8B-B14F-4D97-AF65-F5344CB8AC3E}">
        <p14:creationId xmlns:p14="http://schemas.microsoft.com/office/powerpoint/2010/main" val="4202005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repeat the following sentence. Have them fill in the blanks. “monkeys eat ___________, horses eat___________.</a:t>
            </a:r>
          </a:p>
          <a:p>
            <a:endParaRPr lang="en-US" dirty="0"/>
          </a:p>
        </p:txBody>
      </p:sp>
    </p:spTree>
    <p:extLst>
      <p:ext uri="{BB962C8B-B14F-4D97-AF65-F5344CB8AC3E}">
        <p14:creationId xmlns:p14="http://schemas.microsoft.com/office/powerpoint/2010/main" val="193642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write down 3 questions they want to ask about you (the teacher).  They must make one question starting with ‘what’ one with ‘when’ and one with ‘where’. </a:t>
            </a:r>
          </a:p>
          <a:p>
            <a:endParaRPr lang="en-US" dirty="0"/>
          </a:p>
        </p:txBody>
      </p:sp>
    </p:spTree>
    <p:extLst>
      <p:ext uri="{BB962C8B-B14F-4D97-AF65-F5344CB8AC3E}">
        <p14:creationId xmlns:p14="http://schemas.microsoft.com/office/powerpoint/2010/main" val="368528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EDFDDC-8223-4E76-B13D-7B2A4DCC0B1A}"/>
              </a:ext>
            </a:extLst>
          </p:cNvPr>
          <p:cNvSpPr>
            <a:spLocks noGrp="1"/>
          </p:cNvSpPr>
          <p:nvPr>
            <p:ph type="ctrTitle"/>
          </p:nvPr>
        </p:nvSpPr>
        <p:spPr/>
        <p:txBody>
          <a:bodyPr/>
          <a:lstStyle/>
          <a:p>
            <a:r>
              <a:rPr lang="en-US" dirty="0"/>
              <a:t>Level 2</a:t>
            </a:r>
          </a:p>
        </p:txBody>
      </p:sp>
      <p:sp>
        <p:nvSpPr>
          <p:cNvPr id="5" name="Subtitle 4">
            <a:extLst>
              <a:ext uri="{FF2B5EF4-FFF2-40B4-BE49-F238E27FC236}">
                <a16:creationId xmlns:a16="http://schemas.microsoft.com/office/drawing/2014/main" id="{FF12D299-F3C8-4054-A4E9-9AAA6150B8E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6268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write down 3 sentences about what they did last weekend using past tense verbs.</a:t>
            </a:r>
          </a:p>
          <a:p>
            <a:endParaRPr lang="en-US" dirty="0"/>
          </a:p>
        </p:txBody>
      </p:sp>
    </p:spTree>
    <p:extLst>
      <p:ext uri="{BB962C8B-B14F-4D97-AF65-F5344CB8AC3E}">
        <p14:creationId xmlns:p14="http://schemas.microsoft.com/office/powerpoint/2010/main" val="380434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73D7C6-ED03-470E-8BAB-880DF960A358}"/>
              </a:ext>
            </a:extLst>
          </p:cNvPr>
          <p:cNvSpPr>
            <a:spLocks noGrp="1"/>
          </p:cNvSpPr>
          <p:nvPr>
            <p:ph type="ctrTitle"/>
          </p:nvPr>
        </p:nvSpPr>
        <p:spPr/>
        <p:txBody>
          <a:bodyPr/>
          <a:lstStyle/>
          <a:p>
            <a:r>
              <a:rPr lang="en-US" dirty="0"/>
              <a:t>LEVEL 1</a:t>
            </a:r>
          </a:p>
        </p:txBody>
      </p:sp>
      <p:sp>
        <p:nvSpPr>
          <p:cNvPr id="5" name="Subtitle 4">
            <a:extLst>
              <a:ext uri="{FF2B5EF4-FFF2-40B4-BE49-F238E27FC236}">
                <a16:creationId xmlns:a16="http://schemas.microsoft.com/office/drawing/2014/main" id="{583C67B0-676E-4C21-8446-96F562D6F9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3775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Get your students to write down 3 places they have travelled to (in Korea or abroad). Get them to circle the place they like the most. Get them to write down the reason why that place is their favorite. </a:t>
            </a:r>
          </a:p>
          <a:p>
            <a:endParaRPr lang="en-US" dirty="0"/>
          </a:p>
        </p:txBody>
      </p:sp>
    </p:spTree>
    <p:extLst>
      <p:ext uri="{BB962C8B-B14F-4D97-AF65-F5344CB8AC3E}">
        <p14:creationId xmlns:p14="http://schemas.microsoft.com/office/powerpoint/2010/main" val="3801059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Teach your students how to make a paper airplane. </a:t>
            </a:r>
          </a:p>
          <a:p>
            <a:endParaRPr lang="en-US" dirty="0"/>
          </a:p>
        </p:txBody>
      </p:sp>
    </p:spTree>
    <p:extLst>
      <p:ext uri="{BB962C8B-B14F-4D97-AF65-F5344CB8AC3E}">
        <p14:creationId xmlns:p14="http://schemas.microsoft.com/office/powerpoint/2010/main" val="1032073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write down 3 future tense sentences about their plans for the upcoming weekend. </a:t>
            </a:r>
          </a:p>
          <a:p>
            <a:endParaRPr lang="en-US" dirty="0"/>
          </a:p>
        </p:txBody>
      </p:sp>
    </p:spTree>
    <p:extLst>
      <p:ext uri="{BB962C8B-B14F-4D97-AF65-F5344CB8AC3E}">
        <p14:creationId xmlns:p14="http://schemas.microsoft.com/office/powerpoint/2010/main" val="596905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Each group needs one piece of paper. They are going to make a story together. The first person must write “once upon a time…” then next person must finish the sentence and then pass it to the next person in their group. The next person will add another sentence and pass it to the next person and so on.</a:t>
            </a:r>
          </a:p>
          <a:p>
            <a:endParaRPr lang="en-US" dirty="0"/>
          </a:p>
        </p:txBody>
      </p:sp>
    </p:spTree>
    <p:extLst>
      <p:ext uri="{BB962C8B-B14F-4D97-AF65-F5344CB8AC3E}">
        <p14:creationId xmlns:p14="http://schemas.microsoft.com/office/powerpoint/2010/main" val="4173705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Put your students into 3 groups. They are going to play a game called 1,2,3 be quiet.  You must teach them the game. Teacher says 1,2,3 be quiet and anyone who makes a noise after that is out of the game. The object of the game is to be quiet </a:t>
            </a:r>
          </a:p>
        </p:txBody>
      </p:sp>
    </p:spTree>
    <p:extLst>
      <p:ext uri="{BB962C8B-B14F-4D97-AF65-F5344CB8AC3E}">
        <p14:creationId xmlns:p14="http://schemas.microsoft.com/office/powerpoint/2010/main" val="1538576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pPr marL="0" indent="0">
              <a:buNone/>
            </a:pPr>
            <a:endParaRPr lang="en-US" dirty="0"/>
          </a:p>
          <a:p>
            <a:pPr lvl="0"/>
            <a:r>
              <a:rPr lang="en-US" dirty="0"/>
              <a:t>Get your students into groups of 3 and have them brainstorm words that start with the letter “p” and write them down.  They have 1 minute.  The team who thinks and writes down the most words will get 10 points!</a:t>
            </a:r>
          </a:p>
          <a:p>
            <a:endParaRPr lang="en-US" dirty="0"/>
          </a:p>
        </p:txBody>
      </p:sp>
    </p:spTree>
    <p:extLst>
      <p:ext uri="{BB962C8B-B14F-4D97-AF65-F5344CB8AC3E}">
        <p14:creationId xmlns:p14="http://schemas.microsoft.com/office/powerpoint/2010/main" val="3292083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Put your students into two groups.  They must make as many sentences as possible with using the words “thief, stole, night, statue” They must use all of the words in each sentence. They have 3 minutes.   </a:t>
            </a:r>
          </a:p>
          <a:p>
            <a:endParaRPr lang="en-US" dirty="0"/>
          </a:p>
        </p:txBody>
      </p:sp>
    </p:spTree>
    <p:extLst>
      <p:ext uri="{BB962C8B-B14F-4D97-AF65-F5344CB8AC3E}">
        <p14:creationId xmlns:p14="http://schemas.microsoft.com/office/powerpoint/2010/main" val="1179232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Get you students to individually write down 3 things they are planning to do on the weekend. They must use Be+ going + to.</a:t>
            </a:r>
          </a:p>
        </p:txBody>
      </p:sp>
    </p:spTree>
    <p:extLst>
      <p:ext uri="{BB962C8B-B14F-4D97-AF65-F5344CB8AC3E}">
        <p14:creationId xmlns:p14="http://schemas.microsoft.com/office/powerpoint/2010/main" val="4059254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pPr marL="0" indent="0">
              <a:buNone/>
            </a:pPr>
            <a:endParaRPr lang="en-US" dirty="0"/>
          </a:p>
          <a:p>
            <a:pPr lvl="0"/>
            <a:r>
              <a:rPr lang="en-US" dirty="0"/>
              <a:t>Get your students to choose their favorite celebrity and write down 3 questions that they would like to ask them.  They must use present perfect tense (have + P.P)</a:t>
            </a:r>
          </a:p>
          <a:p>
            <a:endParaRPr lang="en-US" dirty="0"/>
          </a:p>
        </p:txBody>
      </p:sp>
    </p:spTree>
    <p:extLst>
      <p:ext uri="{BB962C8B-B14F-4D97-AF65-F5344CB8AC3E}">
        <p14:creationId xmlns:p14="http://schemas.microsoft.com/office/powerpoint/2010/main" val="1410203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Teach students how to make </a:t>
            </a:r>
            <a:r>
              <a:rPr lang="en-US" dirty="0" err="1"/>
              <a:t>ramyeon</a:t>
            </a:r>
            <a:r>
              <a:rPr lang="en-US" dirty="0"/>
              <a:t>. </a:t>
            </a:r>
          </a:p>
          <a:p>
            <a:endParaRPr lang="en-US" dirty="0"/>
          </a:p>
        </p:txBody>
      </p:sp>
    </p:spTree>
    <p:extLst>
      <p:ext uri="{BB962C8B-B14F-4D97-AF65-F5344CB8AC3E}">
        <p14:creationId xmlns:p14="http://schemas.microsoft.com/office/powerpoint/2010/main" val="179495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stand up, close their eyes, turn around, open their eyes, then sit down</a:t>
            </a:r>
          </a:p>
          <a:p>
            <a:endParaRPr lang="en-US" dirty="0"/>
          </a:p>
        </p:txBody>
      </p:sp>
    </p:spTree>
    <p:extLst>
      <p:ext uri="{BB962C8B-B14F-4D97-AF65-F5344CB8AC3E}">
        <p14:creationId xmlns:p14="http://schemas.microsoft.com/office/powerpoint/2010/main" val="3672436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203D9-4A6B-40F6-9123-B4211B3D3E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DE337E-1CCA-467F-A938-DACC50D11DEF}"/>
              </a:ext>
            </a:extLst>
          </p:cNvPr>
          <p:cNvSpPr>
            <a:spLocks noGrp="1"/>
          </p:cNvSpPr>
          <p:nvPr>
            <p:ph idx="1"/>
          </p:nvPr>
        </p:nvSpPr>
        <p:spPr/>
        <p:txBody>
          <a:bodyPr/>
          <a:lstStyle/>
          <a:p>
            <a:r>
              <a:rPr lang="en-US" dirty="0"/>
              <a:t>Get students to create their own superhero. They must draw the superhero. Give the superhero a name. And write down their one superpower!</a:t>
            </a:r>
          </a:p>
          <a:p>
            <a:endParaRPr lang="en-US" dirty="0"/>
          </a:p>
        </p:txBody>
      </p:sp>
    </p:spTree>
    <p:extLst>
      <p:ext uri="{BB962C8B-B14F-4D97-AF65-F5344CB8AC3E}">
        <p14:creationId xmlns:p14="http://schemas.microsoft.com/office/powerpoint/2010/main" val="1387129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Teach your students the difference in meaning between ‘can’ and ‘can’t’.  Get them to write down one of their own sentences for each.</a:t>
            </a:r>
          </a:p>
          <a:p>
            <a:endParaRPr lang="en-US" dirty="0"/>
          </a:p>
        </p:txBody>
      </p:sp>
    </p:spTree>
    <p:extLst>
      <p:ext uri="{BB962C8B-B14F-4D97-AF65-F5344CB8AC3E}">
        <p14:creationId xmlns:p14="http://schemas.microsoft.com/office/powerpoint/2010/main" val="88647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276256-84DD-4B75-8C52-5E66DBC4EA3E}"/>
              </a:ext>
            </a:extLst>
          </p:cNvPr>
          <p:cNvSpPr>
            <a:spLocks noGrp="1"/>
          </p:cNvSpPr>
          <p:nvPr>
            <p:ph type="ctrTitle"/>
          </p:nvPr>
        </p:nvSpPr>
        <p:spPr/>
        <p:txBody>
          <a:bodyPr/>
          <a:lstStyle/>
          <a:p>
            <a:r>
              <a:rPr lang="en-US" dirty="0"/>
              <a:t>Level 3</a:t>
            </a:r>
          </a:p>
        </p:txBody>
      </p:sp>
      <p:sp>
        <p:nvSpPr>
          <p:cNvPr id="5" name="Subtitle 4">
            <a:extLst>
              <a:ext uri="{FF2B5EF4-FFF2-40B4-BE49-F238E27FC236}">
                <a16:creationId xmlns:a16="http://schemas.microsoft.com/office/drawing/2014/main" id="{456EEFFB-EE0C-403B-847E-CDA1943FC95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4743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Explain the difference between </a:t>
            </a:r>
            <a:r>
              <a:rPr lang="en-US" b="1" dirty="0"/>
              <a:t>‘fun’ </a:t>
            </a:r>
            <a:r>
              <a:rPr lang="en-US" dirty="0"/>
              <a:t>and</a:t>
            </a:r>
            <a:r>
              <a:rPr lang="en-US" b="1" dirty="0"/>
              <a:t> ‘funny’</a:t>
            </a:r>
            <a:r>
              <a:rPr lang="en-US" dirty="0"/>
              <a:t>.  Get your students to write down two sentences for each. </a:t>
            </a:r>
          </a:p>
          <a:p>
            <a:endParaRPr lang="en-US" dirty="0"/>
          </a:p>
        </p:txBody>
      </p:sp>
    </p:spTree>
    <p:extLst>
      <p:ext uri="{BB962C8B-B14F-4D97-AF65-F5344CB8AC3E}">
        <p14:creationId xmlns:p14="http://schemas.microsoft.com/office/powerpoint/2010/main" val="299687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Teach you students the meaning of the following sentences: Have you ever + </a:t>
            </a:r>
            <a:r>
              <a:rPr lang="en-US" dirty="0" err="1"/>
              <a:t>p.p</a:t>
            </a:r>
            <a:r>
              <a:rPr lang="en-US" dirty="0"/>
              <a:t>? Yes, I have + </a:t>
            </a:r>
            <a:r>
              <a:rPr lang="en-US" dirty="0" err="1"/>
              <a:t>p.p</a:t>
            </a:r>
            <a:r>
              <a:rPr lang="en-US" dirty="0"/>
              <a:t>, No, I have never + </a:t>
            </a:r>
            <a:r>
              <a:rPr lang="en-US" dirty="0" err="1"/>
              <a:t>p.p</a:t>
            </a:r>
            <a:endParaRPr lang="en-US" dirty="0"/>
          </a:p>
          <a:p>
            <a:endParaRPr lang="en-US" dirty="0"/>
          </a:p>
        </p:txBody>
      </p:sp>
    </p:spTree>
    <p:extLst>
      <p:ext uri="{BB962C8B-B14F-4D97-AF65-F5344CB8AC3E}">
        <p14:creationId xmlns:p14="http://schemas.microsoft.com/office/powerpoint/2010/main" val="876100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Teach your students the difference between “ I </a:t>
            </a:r>
            <a:r>
              <a:rPr lang="en-US" b="1" dirty="0"/>
              <a:t>am</a:t>
            </a:r>
            <a:r>
              <a:rPr lang="en-US" dirty="0"/>
              <a:t> </a:t>
            </a:r>
            <a:r>
              <a:rPr lang="en-US" b="1" dirty="0"/>
              <a:t>going to</a:t>
            </a:r>
            <a:r>
              <a:rPr lang="en-US" dirty="0"/>
              <a:t> work tomorrow” and “I </a:t>
            </a:r>
            <a:r>
              <a:rPr lang="en-US" b="1" dirty="0"/>
              <a:t>am working </a:t>
            </a:r>
            <a:r>
              <a:rPr lang="en-US" dirty="0"/>
              <a:t>tomorrow.”</a:t>
            </a:r>
          </a:p>
          <a:p>
            <a:endParaRPr lang="en-US" dirty="0"/>
          </a:p>
        </p:txBody>
      </p:sp>
    </p:spTree>
    <p:extLst>
      <p:ext uri="{BB962C8B-B14F-4D97-AF65-F5344CB8AC3E}">
        <p14:creationId xmlns:p14="http://schemas.microsoft.com/office/powerpoint/2010/main" val="1746005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Teach your students the meaning of the words “float” and “sink”</a:t>
            </a:r>
          </a:p>
          <a:p>
            <a:endParaRPr lang="en-US" dirty="0"/>
          </a:p>
        </p:txBody>
      </p:sp>
    </p:spTree>
    <p:extLst>
      <p:ext uri="{BB962C8B-B14F-4D97-AF65-F5344CB8AC3E}">
        <p14:creationId xmlns:p14="http://schemas.microsoft.com/office/powerpoint/2010/main" val="1051807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write their favorite food on a piece of paper and pass it to the person on the right.  The next person will then add their favorite food and pass it to the right again. </a:t>
            </a:r>
          </a:p>
          <a:p>
            <a:endParaRPr lang="en-US" dirty="0"/>
          </a:p>
        </p:txBody>
      </p:sp>
    </p:spTree>
    <p:extLst>
      <p:ext uri="{BB962C8B-B14F-4D97-AF65-F5344CB8AC3E}">
        <p14:creationId xmlns:p14="http://schemas.microsoft.com/office/powerpoint/2010/main" val="171573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draw a circle in the middle of a piece of paper and four triangles.  There should be one triangle in each corner of the paper. </a:t>
            </a:r>
          </a:p>
          <a:p>
            <a:endParaRPr lang="en-US" dirty="0"/>
          </a:p>
        </p:txBody>
      </p:sp>
    </p:spTree>
    <p:extLst>
      <p:ext uri="{BB962C8B-B14F-4D97-AF65-F5344CB8AC3E}">
        <p14:creationId xmlns:p14="http://schemas.microsoft.com/office/powerpoint/2010/main" val="391326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find someone who has the same favorite color as them</a:t>
            </a:r>
          </a:p>
          <a:p>
            <a:endParaRPr lang="en-US" dirty="0"/>
          </a:p>
        </p:txBody>
      </p:sp>
    </p:spTree>
    <p:extLst>
      <p:ext uri="{BB962C8B-B14F-4D97-AF65-F5344CB8AC3E}">
        <p14:creationId xmlns:p14="http://schemas.microsoft.com/office/powerpoint/2010/main" val="22305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Put your students in pairs.  Have them turn to page 130 in their textbooks.  Get them to circle all of the words they do not know. </a:t>
            </a:r>
          </a:p>
        </p:txBody>
      </p:sp>
    </p:spTree>
    <p:extLst>
      <p:ext uri="{BB962C8B-B14F-4D97-AF65-F5344CB8AC3E}">
        <p14:creationId xmlns:p14="http://schemas.microsoft.com/office/powerpoint/2010/main" val="184499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write down three countries that they want to travel to and why.</a:t>
            </a:r>
          </a:p>
          <a:p>
            <a:endParaRPr lang="en-US" dirty="0"/>
          </a:p>
        </p:txBody>
      </p:sp>
    </p:spTree>
    <p:extLst>
      <p:ext uri="{BB962C8B-B14F-4D97-AF65-F5344CB8AC3E}">
        <p14:creationId xmlns:p14="http://schemas.microsoft.com/office/powerpoint/2010/main" val="232358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Put students into pairs.   Have them brainstorm as many words as possible about “transportation”. Get them to organize the words into categories like “things with two wheels, things that can fly etc.”.</a:t>
            </a:r>
          </a:p>
          <a:p>
            <a:endParaRPr lang="en-US" dirty="0"/>
          </a:p>
        </p:txBody>
      </p:sp>
    </p:spTree>
    <p:extLst>
      <p:ext uri="{BB962C8B-B14F-4D97-AF65-F5344CB8AC3E}">
        <p14:creationId xmlns:p14="http://schemas.microsoft.com/office/powerpoint/2010/main" val="257598483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11</TotalTime>
  <Words>941</Words>
  <Application>Microsoft Office PowerPoint</Application>
  <PresentationFormat>Widescreen</PresentationFormat>
  <Paragraphs>39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 Light</vt:lpstr>
      <vt:lpstr>Rockwell</vt:lpstr>
      <vt:lpstr>Wingdings</vt:lpstr>
      <vt:lpstr>Atlas</vt:lpstr>
      <vt:lpstr>Teacher Talk</vt:lpstr>
      <vt:lpstr>LEVEL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Level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Level 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Talk</dc:title>
  <dc:creator>Whitehead George</dc:creator>
  <cp:lastModifiedBy>Whitehead George</cp:lastModifiedBy>
  <cp:revision>2</cp:revision>
  <dcterms:created xsi:type="dcterms:W3CDTF">2018-11-16T21:47:38Z</dcterms:created>
  <dcterms:modified xsi:type="dcterms:W3CDTF">2018-11-16T21:58:38Z</dcterms:modified>
</cp:coreProperties>
</file>