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3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4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4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9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5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4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4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BB65532-9629-4F7D-B93C-B347A8CF891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BB857AA-97EF-46AD-BF72-157298A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84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mage.slidesharecdn.com/habitsofsuccessfulpeopleandunsuccessfulpeople-150418120119-conversion-gate01/95/habits-of-successful-people-and-unsuccessful-people-4-638.jpg?cb=14293585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8" y="0"/>
            <a:ext cx="12440692" cy="683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neuron.illinois.edu/sites/default/files/games/Brain/images/side/outline.png"/>
          <p:cNvPicPr/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4243" y="2237727"/>
            <a:ext cx="4491038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826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Situations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36</TotalTime>
  <Words>3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Wingdings</vt:lpstr>
      <vt:lpstr>Banded</vt:lpstr>
      <vt:lpstr>Success</vt:lpstr>
      <vt:lpstr>PowerPoint Presentation</vt:lpstr>
      <vt:lpstr>Success</vt:lpstr>
      <vt:lpstr>Situations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</dc:title>
  <dc:creator>Whitehead, George E.K. (Prof.)</dc:creator>
  <cp:lastModifiedBy>Whitehead, George E.K. (Prof.)</cp:lastModifiedBy>
  <cp:revision>2</cp:revision>
  <dcterms:created xsi:type="dcterms:W3CDTF">2016-05-25T00:44:06Z</dcterms:created>
  <dcterms:modified xsi:type="dcterms:W3CDTF">2016-05-25T01:20:42Z</dcterms:modified>
</cp:coreProperties>
</file>