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41533F-5D66-4F6E-9C98-FBCE6A4544A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Guy%20stranded%20in%20airport%20recreates%20Celine%20Dion%20music%20video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Stuck Flying Standby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http://thepointsguy.com/wp-content/uploads/2015/04/shutterstock_244941523-830x590.jpg?72c3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4953000" cy="3520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001000" cy="990600"/>
          </a:xfrm>
        </p:spPr>
        <p:txBody>
          <a:bodyPr/>
          <a:lstStyle/>
          <a:p>
            <a:r>
              <a:rPr lang="en-US" dirty="0" smtClean="0"/>
              <a:t>Have you ever flown standby?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reasons that people would fly standby?</a:t>
            </a:r>
            <a:endParaRPr lang="en-US" dirty="0"/>
          </a:p>
        </p:txBody>
      </p:sp>
      <p:pic>
        <p:nvPicPr>
          <p:cNvPr id="4" name="Picture 6" descr="https://threeouncesorless.files.wordpress.com/2011/07/1-1266184546-standby-list1.jpg"/>
          <p:cNvPicPr>
            <a:picLocks noChangeAspect="1" noChangeArrowheads="1"/>
          </p:cNvPicPr>
          <p:nvPr/>
        </p:nvPicPr>
        <p:blipFill>
          <a:blip r:embed="rId2"/>
          <a:srcRect l="5818" t="5701" r="5455" b="22090"/>
          <a:stretch>
            <a:fillRect/>
          </a:stretch>
        </p:blipFill>
        <p:spPr bwMode="auto">
          <a:xfrm>
            <a:off x="2133600" y="3657600"/>
            <a:ext cx="4648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Have you ever missed your flight or almost missed your flight? Explain.</a:t>
            </a:r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Has your flight ever been cancelled? Why? What did you do ?</a:t>
            </a:r>
            <a:endParaRPr lang="en-US" sz="2000" smtClean="0"/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Has your luggage ever been lost or delayed?</a:t>
            </a:r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Have you ever been stuck at an airport or train station because your departure time was delayed? </a:t>
            </a:r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/>
              <a:t>If you were stuck waiting at an airport or train station for many hours how would you kill the time?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u.slimg.com/smartertravel/gallery/cover/originals/stm51963bc41e0f920130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34885" cy="173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this guy did?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s.christianpost.com/full/73133/richard-dun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0"/>
            <a:ext cx="7239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beg-aero.ha.rs/upload/images/putnici/c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146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/>
          <a:lstStyle/>
          <a:p>
            <a:r>
              <a:rPr lang="en-US" dirty="0" smtClean="0"/>
              <a:t>Role-play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missed your flight and you need a ticket right away!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Your luggage was already checked in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You are at the airline desk explaining your situation</a:t>
            </a:r>
          </a:p>
          <a:p>
            <a:endParaRPr lang="en-US" sz="2000" dirty="0" smtClean="0"/>
          </a:p>
          <a:p>
            <a:r>
              <a:rPr lang="en-US" sz="2000" dirty="0" smtClean="0"/>
              <a:t>The staff member helps to put you on standby for the next available flight </a:t>
            </a:r>
            <a:endParaRPr lang="en-US" sz="2000" dirty="0"/>
          </a:p>
        </p:txBody>
      </p:sp>
      <p:pic>
        <p:nvPicPr>
          <p:cNvPr id="29698" name="Picture 2" descr="http://jecielkonsult.com/onewebstatic/6241b683a9-gbw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76800"/>
            <a:ext cx="3105150" cy="174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9906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I help you?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9906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I be of service?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9718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missed my flight…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352800" y="28956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will check for availability…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48768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I see your ticket and passport please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429000" y="48768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I see your ticket and passport please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248400" y="9906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my luggage be checked through to my final destination?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24600" y="28956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would like the route that will get me there the fastest.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324600" y="4876800"/>
            <a:ext cx="2514600" cy="1295400"/>
          </a:xfrm>
          <a:prstGeom prst="wedgeRoundRectCallout">
            <a:avLst>
              <a:gd name="adj1" fmla="val -48229"/>
              <a:gd name="adj2" fmla="val 92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sorry the flight is full…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advice would you give this guy?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I have missed 5 flights in my life.  I arrive at least 1 hour before my flight but there are always so many people waiting to check-in and then I have to go through immigration which also has a long line.  By the time I get to the boarding gate (which I have to take a shuttle to usually), the boarding has finished and I see the plane departing the gate. I am getting so frustrated!! </a:t>
            </a:r>
            <a:endParaRPr lang="en-US" sz="2000" dirty="0"/>
          </a:p>
        </p:txBody>
      </p:sp>
      <p:pic>
        <p:nvPicPr>
          <p:cNvPr id="1026" name="Picture 2" descr="http://thumb7.shutterstock.com/display_pic_with_logo/384199/217435939/stock-photo-young-man-with-backpack-in-airport-near-flight-timetable-217435939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2819400" y="4419600"/>
            <a:ext cx="375046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230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Stuck Flying Standby</vt:lpstr>
      <vt:lpstr>Have you ever flown standby?</vt:lpstr>
      <vt:lpstr>Discussion Questions</vt:lpstr>
      <vt:lpstr>What do you think this guy did?</vt:lpstr>
      <vt:lpstr>Role Play</vt:lpstr>
      <vt:lpstr>Role-play </vt:lpstr>
      <vt:lpstr>Slide 7</vt:lpstr>
      <vt:lpstr>What advice would you give this guy?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Stuck Flying Standby</dc:title>
  <dc:creator>user</dc:creator>
  <cp:lastModifiedBy>user</cp:lastModifiedBy>
  <cp:revision>13</cp:revision>
  <dcterms:created xsi:type="dcterms:W3CDTF">2015-08-24T01:01:57Z</dcterms:created>
  <dcterms:modified xsi:type="dcterms:W3CDTF">2015-09-08T03:18:45Z</dcterms:modified>
</cp:coreProperties>
</file>