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33" d="100"/>
          <a:sy n="33" d="100"/>
        </p:scale>
        <p:origin x="-3864" y="-1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CE6F-A21D-4007-8A8E-BBF5CC49C952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8C6E-6D88-42BF-A4F2-063D3CAF1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CE6F-A21D-4007-8A8E-BBF5CC49C952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8C6E-6D88-42BF-A4F2-063D3CAF166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CE6F-A21D-4007-8A8E-BBF5CC49C952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8C6E-6D88-42BF-A4F2-063D3CAF1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CE6F-A21D-4007-8A8E-BBF5CC49C952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8C6E-6D88-42BF-A4F2-063D3CAF16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8C6E-6D88-42BF-A4F2-063D3CAF166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559CE6F-A21D-4007-8A8E-BBF5CC49C952}" type="datetimeFigureOut">
              <a:rPr lang="en-US" smtClean="0"/>
              <a:pPr/>
              <a:t>9/14/2015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CE6F-A21D-4007-8A8E-BBF5CC49C952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8C6E-6D88-42BF-A4F2-063D3CAF1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CE6F-A21D-4007-8A8E-BBF5CC49C952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8C6E-6D88-42BF-A4F2-063D3CAF16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CE6F-A21D-4007-8A8E-BBF5CC49C952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8C6E-6D88-42BF-A4F2-063D3CAF1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CE6F-A21D-4007-8A8E-BBF5CC49C952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8C6E-6D88-42BF-A4F2-063D3CAF1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CE6F-A21D-4007-8A8E-BBF5CC49C952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8C6E-6D88-42BF-A4F2-063D3CAF16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CE6F-A21D-4007-8A8E-BBF5CC49C952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8C6E-6D88-42BF-A4F2-063D3CAF16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559CE6F-A21D-4007-8A8E-BBF5CC49C952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7F58C6E-6D88-42BF-A4F2-063D3CAF1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 descr="http://www.ocalastyle.com/styleadmin/newsadmin/articlefiles/2275-StressedHead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1295400"/>
            <a:ext cx="7162800" cy="4464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group make a list of things that stress you out.  Then try to order then from the most stressful to the least stressful.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stresses you out?</a:t>
            </a:r>
            <a:endParaRPr lang="en-US" dirty="0"/>
          </a:p>
        </p:txBody>
      </p:sp>
      <p:pic>
        <p:nvPicPr>
          <p:cNvPr id="26626" name="Picture 2" descr="https://oakdalepawprint.files.wordpress.com/2015/03/teen-stress-imag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810000"/>
            <a:ext cx="2562225" cy="2562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stressed out are you?</a:t>
            </a:r>
            <a:endParaRPr lang="en-US" dirty="0"/>
          </a:p>
        </p:txBody>
      </p:sp>
      <p:pic>
        <p:nvPicPr>
          <p:cNvPr id="30722" name="Picture 2" descr="http://www.parentscoach.org/wp-content/uploads/2012/06/StressOMeter_Logo-e133859021869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00200"/>
            <a:ext cx="6019800" cy="4261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strategies to reduce stress?</a:t>
            </a:r>
            <a:endParaRPr lang="en-US" dirty="0"/>
          </a:p>
        </p:txBody>
      </p:sp>
      <p:pic>
        <p:nvPicPr>
          <p:cNvPr id="29700" name="Picture 4" descr="http://www.mindandmovement.com.au/wp-content/uploads/2013/07/Stress-or-Rela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1828800"/>
            <a:ext cx="5407025" cy="40552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a description of why you or someone you know may be stressed out.  </a:t>
            </a:r>
          </a:p>
          <a:p>
            <a:endParaRPr lang="en-US" dirty="0" smtClean="0"/>
          </a:p>
          <a:p>
            <a:r>
              <a:rPr lang="en-US" dirty="0" smtClean="0"/>
              <a:t>You will give your problem to another person who will give you advice on how to reduce </a:t>
            </a:r>
            <a:r>
              <a:rPr lang="en-US" smtClean="0"/>
              <a:t>your stress. 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advice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Stand 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Meet someone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your stress problem that you wrote down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advice from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Switch roles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Switch papers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advice face-to-face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nting">
  <a:themeElements>
    <a:clrScheme name="Hunting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Hunting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unting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51</TotalTime>
  <Words>108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Hunting</vt:lpstr>
      <vt:lpstr>Slide 1</vt:lpstr>
      <vt:lpstr>What stresses you out?</vt:lpstr>
      <vt:lpstr>How stressed out are you?</vt:lpstr>
      <vt:lpstr>What are some strategies to reduce stress?</vt:lpstr>
      <vt:lpstr>Giving advice</vt:lpstr>
      <vt:lpstr>Giving advice face-to-face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</cp:revision>
  <dcterms:created xsi:type="dcterms:W3CDTF">2015-09-03T02:53:19Z</dcterms:created>
  <dcterms:modified xsi:type="dcterms:W3CDTF">2015-09-14T01:06:06Z</dcterms:modified>
</cp:coreProperties>
</file>