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  <p:sldId id="264" r:id="rId9"/>
    <p:sldId id="265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1" d="100"/>
          <a:sy n="61" d="100"/>
        </p:scale>
        <p:origin x="36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EC9A204-6A2B-4FCF-8CDB-94AE584D6216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133C25C-74DA-4326-AB9A-5BC6AAC8B73C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1663569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9A204-6A2B-4FCF-8CDB-94AE584D6216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3C25C-74DA-4326-AB9A-5BC6AAC8B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88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9A204-6A2B-4FCF-8CDB-94AE584D6216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3C25C-74DA-4326-AB9A-5BC6AAC8B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890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9A204-6A2B-4FCF-8CDB-94AE584D6216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3C25C-74DA-4326-AB9A-5BC6AAC8B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89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EC9A204-6A2B-4FCF-8CDB-94AE584D6216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133C25C-74DA-4326-AB9A-5BC6AAC8B73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5671654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9A204-6A2B-4FCF-8CDB-94AE584D6216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3C25C-74DA-4326-AB9A-5BC6AAC8B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410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9A204-6A2B-4FCF-8CDB-94AE584D6216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3C25C-74DA-4326-AB9A-5BC6AAC8B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668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9A204-6A2B-4FCF-8CDB-94AE584D6216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3C25C-74DA-4326-AB9A-5BC6AAC8B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16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9A204-6A2B-4FCF-8CDB-94AE584D6216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3C25C-74DA-4326-AB9A-5BC6AAC8B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154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EC9A204-6A2B-4FCF-8CDB-94AE584D6216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133C25C-74DA-4326-AB9A-5BC6AAC8B73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61289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EC9A204-6A2B-4FCF-8CDB-94AE584D6216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133C25C-74DA-4326-AB9A-5BC6AAC8B73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030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5EC9A204-6A2B-4FCF-8CDB-94AE584D6216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133C25C-74DA-4326-AB9A-5BC6AAC8B73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34035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videoplayback.mp4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Stereotypes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050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can stereotypes be damaging?</a:t>
            </a:r>
          </a:p>
          <a:p>
            <a:endParaRPr lang="en-US" dirty="0"/>
          </a:p>
          <a:p>
            <a:r>
              <a:rPr lang="en-US" dirty="0"/>
              <a:t>How can being stereotyped hurt your job opportunities?</a:t>
            </a:r>
          </a:p>
          <a:p>
            <a:pPr lvl="1"/>
            <a:r>
              <a:rPr lang="en-US" dirty="0"/>
              <a:t>Tattoos</a:t>
            </a:r>
          </a:p>
          <a:p>
            <a:pPr lvl="1"/>
            <a:r>
              <a:rPr lang="en-US" dirty="0"/>
              <a:t>The way you dress</a:t>
            </a:r>
          </a:p>
          <a:p>
            <a:pPr lvl="1"/>
            <a:r>
              <a:rPr lang="en-US" dirty="0"/>
              <a:t>Hairstyle</a:t>
            </a:r>
          </a:p>
          <a:p>
            <a:pPr lvl="1"/>
            <a:r>
              <a:rPr lang="en-US" dirty="0"/>
              <a:t>University you graduate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75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I am Video Project</a:t>
            </a:r>
            <a:br>
              <a:rPr lang="en-US" altLang="ko-KR" dirty="0" smtClean="0"/>
            </a:br>
            <a:r>
              <a:rPr lang="en-US" altLang="ko-KR" dirty="0"/>
              <a:t/>
            </a:r>
            <a:br>
              <a:rPr lang="en-US" altLang="ko-KR" dirty="0"/>
            </a:b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ko-KR" dirty="0" smtClean="0"/>
              <a:t>Create a video that teaches others about the dangers of stereotyping</a:t>
            </a:r>
          </a:p>
          <a:p>
            <a:endParaRPr lang="en-US" altLang="ko-KR" dirty="0"/>
          </a:p>
          <a:p>
            <a:r>
              <a:rPr lang="en-US" altLang="ko-KR" dirty="0" smtClean="0"/>
              <a:t>Focus on common stereotypes</a:t>
            </a:r>
          </a:p>
          <a:p>
            <a:endParaRPr lang="en-US" altLang="ko-KR" dirty="0"/>
          </a:p>
          <a:p>
            <a:r>
              <a:rPr lang="en-US" altLang="ko-KR" dirty="0" smtClean="0"/>
              <a:t>Shifting people’s paradigms</a:t>
            </a:r>
          </a:p>
          <a:p>
            <a:endParaRPr lang="en-US" altLang="ko-KR" dirty="0"/>
          </a:p>
          <a:p>
            <a:r>
              <a:rPr lang="en-US" altLang="ko-KR" dirty="0" smtClean="0"/>
              <a:t>I am ______, but I’m not ________.</a:t>
            </a:r>
          </a:p>
          <a:p>
            <a:r>
              <a:rPr lang="en-US" altLang="ko-KR" dirty="0" smtClean="0"/>
              <a:t>But I don’t_____________.</a:t>
            </a:r>
          </a:p>
          <a:p>
            <a:r>
              <a:rPr lang="en-US" altLang="ko-KR" dirty="0" smtClean="0"/>
              <a:t>But I can_____________.</a:t>
            </a:r>
          </a:p>
          <a:p>
            <a:r>
              <a:rPr lang="en-US" altLang="ko-KR" dirty="0" smtClean="0"/>
              <a:t>But I can’t ___________.</a:t>
            </a:r>
          </a:p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588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a stereotype?</a:t>
            </a:r>
          </a:p>
          <a:p>
            <a:endParaRPr lang="en-US" dirty="0"/>
          </a:p>
          <a:p>
            <a:r>
              <a:rPr lang="en-US" dirty="0"/>
              <a:t>Why do you think people stereotype?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 descr="Image result for common stereotyp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492068"/>
            <a:ext cx="2133600" cy="235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result for fat stereotyp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037" y="3417094"/>
            <a:ext cx="4172763" cy="278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Image result for nice tattoo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037" y="492068"/>
            <a:ext cx="2359479" cy="235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166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4.bp.blogspot.com/-gBLWgQpM7NY/UomMU4dbGgI/AAAAAAAAAZ8/QB42kvunzk0/s1600/stereotypes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4" r="52852" b="62959"/>
          <a:stretch/>
        </p:blipFill>
        <p:spPr bwMode="auto">
          <a:xfrm>
            <a:off x="2522764" y="649848"/>
            <a:ext cx="7298871" cy="521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331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STEREOTYPES IN KOREA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About countries</a:t>
            </a:r>
          </a:p>
          <a:p>
            <a:endParaRPr lang="en-US" dirty="0"/>
          </a:p>
          <a:p>
            <a:r>
              <a:rPr lang="en-US" dirty="0"/>
              <a:t>About certain types of people</a:t>
            </a:r>
          </a:p>
          <a:p>
            <a:pPr lvl="1"/>
            <a:r>
              <a:rPr lang="en-US" dirty="0"/>
              <a:t>Gender</a:t>
            </a:r>
          </a:p>
          <a:p>
            <a:pPr lvl="1"/>
            <a:r>
              <a:rPr lang="en-US" dirty="0"/>
              <a:t>Race</a:t>
            </a:r>
          </a:p>
          <a:p>
            <a:pPr lvl="1"/>
            <a:r>
              <a:rPr lang="en-US" dirty="0"/>
              <a:t>Religion</a:t>
            </a:r>
          </a:p>
          <a:p>
            <a:pPr lvl="1"/>
            <a:r>
              <a:rPr lang="en-US" dirty="0"/>
              <a:t>Job </a:t>
            </a:r>
          </a:p>
          <a:p>
            <a:pPr marL="530352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551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GENDER STEREOTYPES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stereotype exampl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" t="19821" r="3765"/>
          <a:stretch/>
        </p:blipFill>
        <p:spPr bwMode="auto">
          <a:xfrm>
            <a:off x="1760838" y="1775254"/>
            <a:ext cx="8822724" cy="460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846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STEREOTYPING PEOPLE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Japanese</a:t>
            </a:r>
          </a:p>
          <a:p>
            <a:r>
              <a:rPr lang="en-US" dirty="0"/>
              <a:t>Chinese</a:t>
            </a:r>
          </a:p>
          <a:p>
            <a:r>
              <a:rPr lang="en-US" dirty="0"/>
              <a:t>American</a:t>
            </a:r>
          </a:p>
          <a:p>
            <a:r>
              <a:rPr lang="en-US" dirty="0"/>
              <a:t>Korean</a:t>
            </a:r>
          </a:p>
        </p:txBody>
      </p:sp>
    </p:spTree>
    <p:extLst>
      <p:ext uri="{BB962C8B-B14F-4D97-AF65-F5344CB8AC3E}">
        <p14:creationId xmlns:p14="http://schemas.microsoft.com/office/powerpoint/2010/main" val="385134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hlinkClick r:id="rId2" action="ppaction://hlinkfile"/>
          </p:cNvPr>
          <p:cNvPicPr>
            <a:picLocks noChangeAspect="1"/>
          </p:cNvPicPr>
          <p:nvPr/>
        </p:nvPicPr>
        <p:blipFill rotWithShape="1">
          <a:blip r:embed="rId3"/>
          <a:srcRect t="14414" b="14444"/>
          <a:stretch/>
        </p:blipFill>
        <p:spPr>
          <a:xfrm>
            <a:off x="1371600" y="685800"/>
            <a:ext cx="9857106" cy="560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23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746" t="12143" r="55381" b="48809"/>
          <a:stretch/>
        </p:blipFill>
        <p:spPr>
          <a:xfrm>
            <a:off x="800100" y="930729"/>
            <a:ext cx="5372100" cy="48122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9746" t="50477" r="55381" b="14444"/>
          <a:stretch/>
        </p:blipFill>
        <p:spPr>
          <a:xfrm>
            <a:off x="6289978" y="930729"/>
            <a:ext cx="5902022" cy="474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09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</a:t>
            </a:r>
            <a:r>
              <a:rPr lang="en-US" dirty="0" smtClean="0"/>
              <a:t>some </a:t>
            </a:r>
            <a:r>
              <a:rPr lang="en-US" dirty="0" smtClean="0"/>
              <a:t>stereotypes you have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07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91</TotalTime>
  <Words>105</Words>
  <Application>Microsoft Office PowerPoint</Application>
  <PresentationFormat>와이드스크린</PresentationFormat>
  <Paragraphs>40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4" baseType="lpstr">
      <vt:lpstr>돋움</vt:lpstr>
      <vt:lpstr>Franklin Gothic Book</vt:lpstr>
      <vt:lpstr>Crop</vt:lpstr>
      <vt:lpstr>Stereotypes</vt:lpstr>
      <vt:lpstr>Discussion</vt:lpstr>
      <vt:lpstr>PowerPoint 프레젠테이션</vt:lpstr>
      <vt:lpstr>STEREOTYPES IN KOREA</vt:lpstr>
      <vt:lpstr>GENDER STEREOTYPES</vt:lpstr>
      <vt:lpstr>STEREOTYPING PEOPLE</vt:lpstr>
      <vt:lpstr>PowerPoint 프레젠테이션</vt:lpstr>
      <vt:lpstr>PowerPoint 프레젠테이션</vt:lpstr>
      <vt:lpstr>What are some stereotypes you have?</vt:lpstr>
      <vt:lpstr>Thinking</vt:lpstr>
      <vt:lpstr> I am Video Project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Stereotypes</dc:title>
  <dc:creator>Whitehead, George E.K. (Prof.)</dc:creator>
  <cp:lastModifiedBy>인문대400</cp:lastModifiedBy>
  <cp:revision>12</cp:revision>
  <dcterms:created xsi:type="dcterms:W3CDTF">2017-03-15T00:46:20Z</dcterms:created>
  <dcterms:modified xsi:type="dcterms:W3CDTF">2017-03-20T07:16:52Z</dcterms:modified>
</cp:coreProperties>
</file>