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334318-EDEC-4FFD-B372-227B531D0BC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E2A116F-F952-4481-A30F-9E6D36202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Someone </a:t>
            </a:r>
            <a:r>
              <a:rPr lang="en-US" sz="4000" b="1" dirty="0"/>
              <a:t>Call 911 Now</a:t>
            </a:r>
          </a:p>
        </p:txBody>
      </p:sp>
      <p:pic>
        <p:nvPicPr>
          <p:cNvPr id="11270" name="Picture 6" descr="http://www.channelnewsasia.com/image/1581250/1420872093000/large16x9/768/432/s-korea-apartment-f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4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reasons you may have to call 911?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1085872"/>
          </a:xfrm>
        </p:spPr>
        <p:txBody>
          <a:bodyPr>
            <a:normAutofit/>
          </a:bodyPr>
          <a:lstStyle/>
          <a:p>
            <a:r>
              <a:rPr lang="en-US" dirty="0"/>
              <a:t>Warm-up</a:t>
            </a:r>
          </a:p>
        </p:txBody>
      </p:sp>
      <p:pic>
        <p:nvPicPr>
          <p:cNvPr id="15364" name="Picture 4" descr="https://33.media.tumblr.com/3e760a305bd553ca95fc1fcdeff16930/tumblr_myzv9gV5Kn1sw1476o1_5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1975555" cy="1066800"/>
          </a:xfrm>
          <a:prstGeom prst="rect">
            <a:avLst/>
          </a:prstGeom>
          <a:noFill/>
        </p:spPr>
      </p:pic>
      <p:pic>
        <p:nvPicPr>
          <p:cNvPr id="6" name="Picture 4" descr="https://33.media.tumblr.com/3e760a305bd553ca95fc1fcdeff16930/tumblr_myzv9gV5Kn1sw1476o1_5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975555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Heart attack</a:t>
            </a:r>
          </a:p>
          <a:p>
            <a:pPr fontAlgn="base"/>
            <a:r>
              <a:rPr lang="en-US" dirty="0"/>
              <a:t>Fire</a:t>
            </a:r>
          </a:p>
          <a:p>
            <a:pPr fontAlgn="base"/>
            <a:r>
              <a:rPr lang="en-US" dirty="0"/>
              <a:t>Poison</a:t>
            </a:r>
          </a:p>
          <a:p>
            <a:pPr fontAlgn="base"/>
            <a:r>
              <a:rPr lang="en-US" dirty="0"/>
              <a:t>Choke</a:t>
            </a:r>
          </a:p>
          <a:p>
            <a:pPr fontAlgn="base"/>
            <a:r>
              <a:rPr lang="en-US" dirty="0"/>
              <a:t>Bleed</a:t>
            </a:r>
          </a:p>
          <a:p>
            <a:pPr fontAlgn="base"/>
            <a:r>
              <a:rPr lang="en-US" dirty="0"/>
              <a:t>Unconscious</a:t>
            </a:r>
          </a:p>
          <a:p>
            <a:pPr fontAlgn="base"/>
            <a:r>
              <a:rPr lang="en-US" dirty="0"/>
              <a:t>Burn</a:t>
            </a:r>
          </a:p>
          <a:p>
            <a:pPr fontAlgn="base"/>
            <a:r>
              <a:rPr lang="en-US" dirty="0"/>
              <a:t>Car accident</a:t>
            </a:r>
          </a:p>
          <a:p>
            <a:pPr fontAlgn="base"/>
            <a:r>
              <a:rPr lang="en-US" dirty="0"/>
              <a:t>ambulance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Dumb 911 Stories</a:t>
            </a:r>
          </a:p>
        </p:txBody>
      </p:sp>
      <p:pic>
        <p:nvPicPr>
          <p:cNvPr id="1026" name="Picture 2" descr="Image result for 9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77" y="2067038"/>
            <a:ext cx="4191000" cy="359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8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077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/>
              <a:t>Hello 911, what is your emergency?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is your location?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Has anyone been injured?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Please remain calm.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I’ll dispatch a ____ immediately.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police are on their way.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An ambulance is on its way.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Please stay on the line until </a:t>
            </a:r>
            <a:r>
              <a:rPr lang="en-CA"/>
              <a:t>_____ arrive.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911/119</a:t>
            </a:r>
          </a:p>
        </p:txBody>
      </p:sp>
    </p:spTree>
    <p:extLst>
      <p:ext uri="{BB962C8B-B14F-4D97-AF65-F5344CB8AC3E}">
        <p14:creationId xmlns:p14="http://schemas.microsoft.com/office/powerpoint/2010/main" val="44706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reporting an emergency to a 911 operator.  The operator helps you to stay calm while emergency crews </a:t>
            </a:r>
            <a:r>
              <a:rPr lang="en-US"/>
              <a:t>are dispatched!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Play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nting">
  <a:themeElements>
    <a:clrScheme name="Hunting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Hunting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30</TotalTime>
  <Words>107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HY견명조</vt:lpstr>
      <vt:lpstr>Arial</vt:lpstr>
      <vt:lpstr>Georgia</vt:lpstr>
      <vt:lpstr>Wingdings</vt:lpstr>
      <vt:lpstr>Hunting</vt:lpstr>
      <vt:lpstr>PowerPoint Presentation</vt:lpstr>
      <vt:lpstr>Warm-up</vt:lpstr>
      <vt:lpstr>PowerPoint Presentation</vt:lpstr>
      <vt:lpstr>Dumb 911 Stories</vt:lpstr>
      <vt:lpstr>911/119</vt:lpstr>
      <vt:lpstr>Role 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Whitehead, George E.K. (Prof.)</cp:lastModifiedBy>
  <cp:revision>10</cp:revision>
  <dcterms:created xsi:type="dcterms:W3CDTF">2015-08-31T01:40:08Z</dcterms:created>
  <dcterms:modified xsi:type="dcterms:W3CDTF">2016-10-24T05:43:03Z</dcterms:modified>
</cp:coreProperties>
</file>