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days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Education and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0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blog.verticalresponse.com/wp-content/uploads/2015/04/survey_photo620x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860" y="1428750"/>
            <a:ext cx="7862751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41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00100"/>
            <a:ext cx="4033157" cy="14859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What makes a good teacher?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4033157" cy="3581400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51077" y="800100"/>
            <a:ext cx="403315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/>
              <a:t>What makes a bad teacher?</a:t>
            </a:r>
            <a:endParaRPr lang="en-US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51077" y="2286000"/>
            <a:ext cx="4033157" cy="35814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</a:t>
            </a:r>
          </a:p>
          <a:p>
            <a:r>
              <a:rPr lang="en-US" smtClean="0"/>
              <a:t>2</a:t>
            </a:r>
          </a:p>
          <a:p>
            <a:r>
              <a:rPr lang="en-US" smtClean="0"/>
              <a:t>3</a:t>
            </a:r>
          </a:p>
          <a:p>
            <a:r>
              <a:rPr lang="en-US" smtClean="0"/>
              <a:t>4</a:t>
            </a:r>
          </a:p>
          <a:p>
            <a:r>
              <a:rPr lang="en-US" smtClean="0"/>
              <a:t>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2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00100"/>
            <a:ext cx="4033157" cy="14859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What makes a good student?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4033157" cy="3581400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51077" y="800100"/>
            <a:ext cx="403315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/>
              <a:t>What makes a bad student?</a:t>
            </a:r>
            <a:endParaRPr lang="en-US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51077" y="2286000"/>
            <a:ext cx="4033157" cy="35814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</a:t>
            </a:r>
          </a:p>
          <a:p>
            <a:r>
              <a:rPr lang="en-US" smtClean="0"/>
              <a:t>2</a:t>
            </a:r>
          </a:p>
          <a:p>
            <a:r>
              <a:rPr lang="en-US" smtClean="0"/>
              <a:t>3</a:t>
            </a:r>
          </a:p>
          <a:p>
            <a:r>
              <a:rPr lang="en-US" smtClean="0"/>
              <a:t>4</a:t>
            </a:r>
          </a:p>
          <a:p>
            <a:r>
              <a:rPr lang="en-US" smtClean="0"/>
              <a:t>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4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satisfied with the school system in Korea?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13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64676"/>
            <a:ext cx="9601200" cy="4665785"/>
          </a:xfrm>
        </p:spPr>
        <p:txBody>
          <a:bodyPr>
            <a:normAutofit/>
          </a:bodyPr>
          <a:lstStyle/>
          <a:p>
            <a:r>
              <a:rPr lang="en-US" dirty="0" smtClean="0"/>
              <a:t>Design a new type of school for high-school students.</a:t>
            </a:r>
          </a:p>
          <a:p>
            <a:r>
              <a:rPr lang="en-US" dirty="0" smtClean="0"/>
              <a:t>What would the name of your school be?</a:t>
            </a:r>
          </a:p>
          <a:p>
            <a:r>
              <a:rPr lang="en-US" dirty="0" smtClean="0"/>
              <a:t>What would the classrooms look like?</a:t>
            </a:r>
          </a:p>
          <a:p>
            <a:r>
              <a:rPr lang="en-US" dirty="0" smtClean="0"/>
              <a:t>What would the teachers be like?</a:t>
            </a:r>
          </a:p>
          <a:p>
            <a:r>
              <a:rPr lang="en-US" dirty="0" smtClean="0"/>
              <a:t>How many students in each class?</a:t>
            </a:r>
          </a:p>
          <a:p>
            <a:r>
              <a:rPr lang="en-US" dirty="0" smtClean="0"/>
              <a:t>What would students be studying? Curriculum/subjects?</a:t>
            </a:r>
          </a:p>
          <a:p>
            <a:r>
              <a:rPr lang="en-US" dirty="0" smtClean="0"/>
              <a:t>What would the daily schedule look like?</a:t>
            </a:r>
          </a:p>
          <a:p>
            <a:r>
              <a:rPr lang="en-US" dirty="0" smtClean="0"/>
              <a:t>How would it be different from the current school system?</a:t>
            </a:r>
          </a:p>
          <a:p>
            <a:endParaRPr lang="en-US" dirty="0"/>
          </a:p>
          <a:p>
            <a:r>
              <a:rPr lang="en-US" dirty="0" smtClean="0"/>
              <a:t>Rotate and vote for the school you most want to attend</a:t>
            </a:r>
          </a:p>
        </p:txBody>
      </p:sp>
    </p:spTree>
    <p:extLst>
      <p:ext uri="{BB962C8B-B14F-4D97-AF65-F5344CB8AC3E}">
        <p14:creationId xmlns:p14="http://schemas.microsoft.com/office/powerpoint/2010/main" val="39111279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33</TotalTime>
  <Words>143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School days</vt:lpstr>
      <vt:lpstr>PowerPoint Presentation</vt:lpstr>
      <vt:lpstr>What makes a good teacher?</vt:lpstr>
      <vt:lpstr>What makes a good student?</vt:lpstr>
      <vt:lpstr>Are you satisfied with the school system in Korea?</vt:lpstr>
      <vt:lpstr>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days</dc:title>
  <dc:creator>Whitehead, George E.K. (Prof.)</dc:creator>
  <cp:lastModifiedBy>Whitehead, George E.K. (Prof.)</cp:lastModifiedBy>
  <cp:revision>4</cp:revision>
  <dcterms:created xsi:type="dcterms:W3CDTF">2016-05-10T05:30:29Z</dcterms:created>
  <dcterms:modified xsi:type="dcterms:W3CDTF">2016-05-10T06:04:22Z</dcterms:modified>
</cp:coreProperties>
</file>