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8" r:id="rId4"/>
    <p:sldId id="25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35F77B8-4E72-4B26-BA4D-151768A150D0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928F63-A48F-4F36-B942-DAC44C13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2.mp3"/><Relationship Id="rId2" Type="http://schemas.openxmlformats.org/officeDocument/2006/relationships/video" Target="NULL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4.png"/><Relationship Id="rId5" Type="http://schemas.microsoft.com/office/2007/relationships/media" Target="../media/media1.wav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Scattegories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0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A body part</a:t>
            </a:r>
          </a:p>
          <a:p>
            <a:pPr marL="514350" indent="-514350">
              <a:buAutoNum type="arabicPeriod"/>
            </a:pPr>
            <a:r>
              <a:rPr lang="en-US" sz="2800" dirty="0"/>
              <a:t>A </a:t>
            </a:r>
            <a:r>
              <a:rPr lang="en-US" sz="2800" dirty="0" smtClean="0"/>
              <a:t>restaurant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Something at a bank</a:t>
            </a:r>
          </a:p>
          <a:p>
            <a:pPr marL="514350" indent="-514350">
              <a:buAutoNum type="arabicPeriod"/>
            </a:pPr>
            <a:r>
              <a:rPr lang="en-US" sz="2800" dirty="0"/>
              <a:t>An animal</a:t>
            </a:r>
          </a:p>
          <a:p>
            <a:pPr marL="514350" indent="-514350">
              <a:buAutoNum type="arabicPeriod"/>
            </a:pPr>
            <a:r>
              <a:rPr lang="en-US" sz="2800" dirty="0"/>
              <a:t>Ice cream flavor</a:t>
            </a:r>
          </a:p>
          <a:p>
            <a:pPr marL="514350" indent="-514350">
              <a:buAutoNum type="arabicPeriod"/>
            </a:pPr>
            <a:r>
              <a:rPr lang="en-US" sz="2800" dirty="0"/>
              <a:t>A place to go on </a:t>
            </a:r>
            <a:r>
              <a:rPr lang="en-US" sz="2800" dirty="0" smtClean="0"/>
              <a:t>the weekend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Something </a:t>
            </a:r>
            <a:r>
              <a:rPr lang="en-US" sz="2800" dirty="0"/>
              <a:t>in the park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7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4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Transportation</a:t>
            </a:r>
          </a:p>
          <a:p>
            <a:pPr marL="514350" indent="-514350">
              <a:buAutoNum type="arabicPeriod"/>
            </a:pPr>
            <a:r>
              <a:rPr lang="en-US" sz="2800" dirty="0"/>
              <a:t>A sport</a:t>
            </a:r>
          </a:p>
          <a:p>
            <a:pPr marL="514350" indent="-514350">
              <a:buAutoNum type="arabicPeriod"/>
            </a:pPr>
            <a:r>
              <a:rPr lang="en-US" sz="2800" dirty="0"/>
              <a:t>Name of a beer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in your bedroom</a:t>
            </a:r>
          </a:p>
          <a:p>
            <a:pPr marL="514350" indent="-514350">
              <a:buAutoNum type="arabicPeriod"/>
            </a:pPr>
            <a:r>
              <a:rPr lang="en-US" sz="2800" dirty="0"/>
              <a:t>A color</a:t>
            </a:r>
          </a:p>
          <a:p>
            <a:pPr marL="514350" indent="-514350">
              <a:buAutoNum type="arabicPeriod"/>
            </a:pPr>
            <a:r>
              <a:rPr lang="en-US" sz="2800" dirty="0"/>
              <a:t>A car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in this room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8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8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A country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delicious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in a movie theatre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see at a wedding</a:t>
            </a:r>
          </a:p>
          <a:p>
            <a:pPr marL="514350" indent="-514350">
              <a:buAutoNum type="arabicPeriod"/>
            </a:pPr>
            <a:r>
              <a:rPr lang="en-US" sz="2800" dirty="0"/>
              <a:t>A place where many people go</a:t>
            </a:r>
          </a:p>
          <a:p>
            <a:pPr marL="514350" indent="-514350">
              <a:buAutoNum type="arabicPeriod"/>
            </a:pPr>
            <a:r>
              <a:rPr lang="en-US" sz="2800" dirty="0"/>
              <a:t>A fruit</a:t>
            </a:r>
          </a:p>
          <a:p>
            <a:pPr marL="514350" indent="-514350">
              <a:buAutoNum type="arabicPeriod"/>
            </a:pPr>
            <a:r>
              <a:rPr lang="en-US" sz="2800" dirty="0"/>
              <a:t>A language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</a:t>
            </a:r>
            <a:r>
              <a:rPr lang="en-US" dirty="0"/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P</a:t>
            </a:r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A number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that is hot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in your home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see outside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buy at CU mart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see in the summer</a:t>
            </a:r>
          </a:p>
          <a:p>
            <a:pPr marL="514350" indent="-514350">
              <a:buAutoNum type="arabicPeriod"/>
            </a:pPr>
            <a:r>
              <a:rPr lang="en-US" sz="2800" dirty="0"/>
              <a:t>A movie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10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</a:t>
            </a:r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11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You will get a letter.</a:t>
            </a: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Try to write down a word</a:t>
            </a:r>
          </a:p>
          <a:p>
            <a:r>
              <a:rPr lang="en-US" sz="3200" dirty="0" smtClean="0"/>
              <a:t>      for each number.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One point for an answer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Two points for a unique </a:t>
            </a:r>
          </a:p>
          <a:p>
            <a:r>
              <a:rPr lang="en-US" sz="3200" dirty="0" smtClean="0"/>
              <a:t>      answer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"/>
            <a:ext cx="3720296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495800" y="1524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9170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Something  round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Something red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 A hobby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0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6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The first name of a famous person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Animal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city in Korea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Things in a classroom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Something that can fly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city not in Korea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sports team (city or name)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1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3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Weather</a:t>
            </a:r>
          </a:p>
          <a:p>
            <a:pPr marL="514350" indent="-514350">
              <a:buAutoNum type="arabicPeriod"/>
            </a:pPr>
            <a:r>
              <a:rPr lang="en-US" sz="2800" dirty="0"/>
              <a:t>Things in a bathroom</a:t>
            </a:r>
          </a:p>
          <a:p>
            <a:pPr marL="514350" indent="-514350">
              <a:buAutoNum type="arabicPeriod"/>
            </a:pPr>
            <a:r>
              <a:rPr lang="en-US" sz="2800" dirty="0"/>
              <a:t>A country</a:t>
            </a:r>
          </a:p>
          <a:p>
            <a:pPr marL="514350" indent="-514350">
              <a:buAutoNum type="arabicPeriod"/>
            </a:pPr>
            <a:r>
              <a:rPr lang="en-US" sz="2800" dirty="0"/>
              <a:t>A drink</a:t>
            </a:r>
          </a:p>
          <a:p>
            <a:pPr marL="514350" indent="-514350">
              <a:buAutoNum type="arabicPeriod"/>
            </a:pPr>
            <a:r>
              <a:rPr lang="en-US" sz="2800" dirty="0"/>
              <a:t>A brand of clothing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that you see at the beach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wear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2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8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Something you take on a trip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that has wheels</a:t>
            </a:r>
          </a:p>
          <a:p>
            <a:pPr marL="514350" indent="-514350">
              <a:buAutoNum type="arabicPeriod"/>
            </a:pPr>
            <a:r>
              <a:rPr lang="en-US" sz="2800" dirty="0"/>
              <a:t>Things you sit on</a:t>
            </a:r>
          </a:p>
          <a:p>
            <a:pPr marL="514350" indent="-514350">
              <a:buAutoNum type="arabicPeriod"/>
            </a:pPr>
            <a:r>
              <a:rPr lang="en-US" sz="2800" dirty="0"/>
              <a:t>A spicy food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at a bakery</a:t>
            </a:r>
          </a:p>
          <a:p>
            <a:pPr marL="514350" indent="-514350">
              <a:buAutoNum type="arabicPeriod"/>
            </a:pPr>
            <a:r>
              <a:rPr lang="en-US" sz="2800" dirty="0"/>
              <a:t>A vegetable</a:t>
            </a:r>
          </a:p>
          <a:p>
            <a:pPr marL="514350" indent="-514350">
              <a:buAutoNum type="arabicPeriod"/>
            </a:pPr>
            <a:r>
              <a:rPr lang="en-US" sz="2800" dirty="0"/>
              <a:t>A job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3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1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Something you drink</a:t>
            </a:r>
          </a:p>
          <a:p>
            <a:pPr marL="514350" indent="-514350">
              <a:buAutoNum type="arabicPeriod"/>
            </a:pPr>
            <a:r>
              <a:rPr lang="en-US" sz="2800" dirty="0"/>
              <a:t>A color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at a party</a:t>
            </a:r>
          </a:p>
          <a:p>
            <a:pPr marL="514350" indent="-514350">
              <a:buAutoNum type="arabicPeriod"/>
            </a:pPr>
            <a:r>
              <a:rPr lang="en-US" sz="2800" dirty="0"/>
              <a:t>A wild animal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in your home</a:t>
            </a:r>
          </a:p>
          <a:p>
            <a:pPr marL="514350" indent="-514350">
              <a:buAutoNum type="arabicPeriod"/>
            </a:pPr>
            <a:r>
              <a:rPr lang="en-US" sz="2800" dirty="0"/>
              <a:t>An internet website</a:t>
            </a:r>
          </a:p>
          <a:p>
            <a:pPr marL="514350" indent="-514350">
              <a:buAutoNum type="arabicPeriod"/>
            </a:pPr>
            <a:r>
              <a:rPr lang="en-US" sz="2800" dirty="0"/>
              <a:t>A musical instrument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4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G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172200" y="4091749"/>
            <a:ext cx="2798180" cy="2766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3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A chocolate bar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sweet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salty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sour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expensive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can buy at a stationary store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dangerous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5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858000" y="4777549"/>
            <a:ext cx="2104464" cy="2080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6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Something you eat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at a zoo</a:t>
            </a:r>
          </a:p>
          <a:p>
            <a:pPr marL="514350" indent="-514350">
              <a:buAutoNum type="arabicPeriod"/>
            </a:pPr>
            <a:r>
              <a:rPr lang="en-US" sz="2800" dirty="0"/>
              <a:t>A girl’s name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can buy at a supermarket</a:t>
            </a:r>
          </a:p>
          <a:p>
            <a:pPr marL="514350" indent="-514350">
              <a:buAutoNum type="arabicPeriod"/>
            </a:pPr>
            <a:r>
              <a:rPr lang="en-US" sz="2800" dirty="0"/>
              <a:t>A flower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can see at an amusement park</a:t>
            </a:r>
          </a:p>
          <a:p>
            <a:pPr marL="514350" indent="-514350">
              <a:buAutoNum type="arabicPeriod"/>
            </a:pPr>
            <a:r>
              <a:rPr lang="en-US" sz="2800" dirty="0"/>
              <a:t>Something you can see in the sky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6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77000" y="1066800"/>
            <a:ext cx="1828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</a:t>
            </a:r>
            <a:endParaRPr lang="en-US" sz="4000" b="1" dirty="0"/>
          </a:p>
        </p:txBody>
      </p:sp>
      <p:pic>
        <p:nvPicPr>
          <p:cNvPr id="2050" name="Picture 2" descr="https://www.cmich.edu/ess/studentaffairs/SDS/PublishingImages/time-manage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3" r="5758"/>
          <a:stretch/>
        </p:blipFill>
        <p:spPr bwMode="auto">
          <a:xfrm>
            <a:off x="6950222" y="4876800"/>
            <a:ext cx="1849909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477000" y="9448800"/>
            <a:ext cx="487363" cy="487363"/>
          </a:xfrm>
          <a:prstGeom prst="rect">
            <a:avLst/>
          </a:prstGeom>
        </p:spPr>
      </p:pic>
      <p:pic>
        <p:nvPicPr>
          <p:cNvPr id="7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95800" y="7620000"/>
            <a:ext cx="487363" cy="487363"/>
          </a:xfrm>
          <a:prstGeom prst="rect">
            <a:avLst/>
          </a:prstGeom>
        </p:spPr>
      </p:pic>
      <p:pic>
        <p:nvPicPr>
          <p:cNvPr id="8" name="HwthXKvLyn80.128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st="2434.0176" end="8950.9036"/>
                  <p14:fade in="2500" out="25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0681" y="737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8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20000">
                <p:cTn id="2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20000">
                <p:cTn id="23" repeatCount="4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500</TotalTime>
  <Words>326</Words>
  <Application>Microsoft Office PowerPoint</Application>
  <PresentationFormat>화면 슬라이드 쇼(4:3)</PresentationFormat>
  <Paragraphs>107</Paragraphs>
  <Slides>13</Slides>
  <Notes>0</Notes>
  <HiddenSlides>0</HiddenSlides>
  <MMClips>32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Mylar</vt:lpstr>
      <vt:lpstr>Scattegories </vt:lpstr>
      <vt:lpstr>RULES</vt:lpstr>
      <vt:lpstr>PRACTICE</vt:lpstr>
      <vt:lpstr>Game 1</vt:lpstr>
      <vt:lpstr>Game 2</vt:lpstr>
      <vt:lpstr>Game 3</vt:lpstr>
      <vt:lpstr>Game 4</vt:lpstr>
      <vt:lpstr>Game 5</vt:lpstr>
      <vt:lpstr>Game 6</vt:lpstr>
      <vt:lpstr>Game 7</vt:lpstr>
      <vt:lpstr>Game 8</vt:lpstr>
      <vt:lpstr>Game 9</vt:lpstr>
      <vt:lpstr>Game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Scattegories</dc:title>
  <dc:creator>ClassRoom-1</dc:creator>
  <cp:lastModifiedBy>user</cp:lastModifiedBy>
  <cp:revision>41</cp:revision>
  <dcterms:created xsi:type="dcterms:W3CDTF">2013-10-16T23:50:40Z</dcterms:created>
  <dcterms:modified xsi:type="dcterms:W3CDTF">2017-06-21T20:40:17Z</dcterms:modified>
</cp:coreProperties>
</file>