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293DCC4-E483-488B-95B4-541E59EBD616}" type="datetimeFigureOut">
              <a:rPr lang="en-CA" smtClean="0"/>
              <a:t>06/11/2015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0C7995C-403A-415A-9EF1-97494AF74CD2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7" y="1052736"/>
            <a:ext cx="5364088" cy="2391678"/>
          </a:xfrm>
        </p:spPr>
        <p:txBody>
          <a:bodyPr>
            <a:normAutofit/>
          </a:bodyPr>
          <a:lstStyle/>
          <a:p>
            <a:r>
              <a:rPr lang="en-CA" sz="6000" dirty="0" smtClean="0">
                <a:latin typeface="Copperplate Gothic Bold" pitchFamily="34" charset="0"/>
              </a:rPr>
              <a:t>Save Our Country!</a:t>
            </a:r>
            <a:endParaRPr lang="en-CA" sz="6000" dirty="0">
              <a:latin typeface="Copperplate Gothic Bol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8" name="Picture 4" descr="http://www.bluecardconsultancy.com/wp-content/uploads/2012/12/Blue-Card-Immig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836712"/>
            <a:ext cx="2719702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762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http://whichwaync.com/files/2012/06/immigra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44" r="14172"/>
          <a:stretch/>
        </p:blipFill>
        <p:spPr bwMode="auto">
          <a:xfrm>
            <a:off x="139581" y="1546023"/>
            <a:ext cx="2632364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headbloom.com/images/uploads/Anti-Immigrant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57" y="3901826"/>
            <a:ext cx="2592288" cy="2375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s1.ibtimes.com/sites/www.ibtimes.com/files/styles/v2_article_large/public/2013/11/11/us-immigration-rally-wash-dc-2010.jpg?itok=3KgCB7X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90"/>
          <a:stretch/>
        </p:blipFill>
        <p:spPr bwMode="auto">
          <a:xfrm>
            <a:off x="6482377" y="1052815"/>
            <a:ext cx="2593852" cy="2248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img.koreatimes.co.kr/upload/news/100527_p02_korea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3944" y="1819521"/>
            <a:ext cx="2833135" cy="3357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www.korea.net/cheditor40_asp/cheditor/attach/20086513154787850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200" y="3789040"/>
            <a:ext cx="2570029" cy="2195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369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uth Korea's Immigrant Probl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700808"/>
            <a:ext cx="4336034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611560" y="476673"/>
            <a:ext cx="8229600" cy="1440160"/>
          </a:xfrm>
        </p:spPr>
        <p:txBody>
          <a:bodyPr>
            <a:normAutofit fontScale="97500"/>
          </a:bodyPr>
          <a:lstStyle/>
          <a:p>
            <a:pPr algn="ctr"/>
            <a:r>
              <a:rPr lang="en-CA" dirty="0" smtClean="0"/>
              <a:t>What countries do most of the people who have immigrated to Korea come from?</a:t>
            </a:r>
            <a:endParaRPr lang="en-CA" dirty="0"/>
          </a:p>
        </p:txBody>
      </p:sp>
      <p:sp>
        <p:nvSpPr>
          <p:cNvPr id="7" name="Title 2"/>
          <p:cNvSpPr txBox="1">
            <a:spLocks/>
          </p:cNvSpPr>
          <p:nvPr/>
        </p:nvSpPr>
        <p:spPr>
          <a:xfrm>
            <a:off x="683568" y="4653136"/>
            <a:ext cx="8229600" cy="1368152"/>
          </a:xfrm>
          <a:prstGeom prst="rect">
            <a:avLst/>
          </a:prstGeom>
        </p:spPr>
        <p:txBody>
          <a:bodyPr vert="horz">
            <a:normAutofit fontScale="975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en-CA" dirty="0" smtClean="0"/>
              <a:t>TASK: With your group discuss and write down a list of your thoughts on the top 5 countries.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3122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098" name="Picture 2" descr="http://japanfocus.org/data/tabl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87" y="188640"/>
            <a:ext cx="9144000" cy="6693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8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feel comfortable around people from </a:t>
            </a:r>
            <a:r>
              <a:rPr lang="en-US" altLang="ko-KR" smtClean="0"/>
              <a:t>other countries?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How would you feel living next to a person from another country?</a:t>
            </a:r>
          </a:p>
          <a:p>
            <a:pPr marL="109728" indent="0">
              <a:buNone/>
            </a:pPr>
            <a:endParaRPr lang="en-US" altLang="ko-KR" dirty="0" smtClean="0"/>
          </a:p>
          <a:p>
            <a:r>
              <a:rPr lang="en-US" altLang="ko-KR" dirty="0" smtClean="0"/>
              <a:t>How do you feel when you see mixed couples?</a:t>
            </a:r>
          </a:p>
          <a:p>
            <a:endParaRPr lang="en-US" altLang="ko-KR" dirty="0"/>
          </a:p>
          <a:p>
            <a:r>
              <a:rPr lang="en-US" altLang="ko-KR" dirty="0" smtClean="0"/>
              <a:t>What are some of the good points and bad points about foreigners in Korea?</a:t>
            </a: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How do you feel about this?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6099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Listen to the article</a:t>
            </a:r>
          </a:p>
          <a:p>
            <a:endParaRPr lang="en-CA" dirty="0"/>
          </a:p>
          <a:p>
            <a:r>
              <a:rPr lang="en-CA" dirty="0" smtClean="0"/>
              <a:t>Think about</a:t>
            </a:r>
          </a:p>
          <a:p>
            <a:pPr lvl="1"/>
            <a:r>
              <a:rPr lang="en-CA" dirty="0" smtClean="0"/>
              <a:t>Mr. Ware’s opinions (does he support immigration?)</a:t>
            </a:r>
          </a:p>
          <a:p>
            <a:pPr lvl="1"/>
            <a:r>
              <a:rPr lang="en-CA" dirty="0" smtClean="0"/>
              <a:t>How does he feel about immigrants?</a:t>
            </a:r>
          </a:p>
          <a:p>
            <a:pPr lvl="1"/>
            <a:r>
              <a:rPr lang="en-CA" dirty="0" smtClean="0"/>
              <a:t>What are his reasons?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Save our Beloved Nation </a:t>
            </a:r>
            <a:r>
              <a:rPr lang="en-CA" dirty="0" err="1" smtClean="0"/>
              <a:t>Shingistan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2789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CA" dirty="0" smtClean="0"/>
              <a:t>How are the </a:t>
            </a:r>
            <a:r>
              <a:rPr lang="en-CA" dirty="0" err="1" smtClean="0"/>
              <a:t>Kushtos</a:t>
            </a:r>
            <a:r>
              <a:rPr lang="en-CA" dirty="0" smtClean="0"/>
              <a:t> different from the people of </a:t>
            </a:r>
            <a:r>
              <a:rPr lang="en-CA" dirty="0" err="1" smtClean="0"/>
              <a:t>Shingistan</a:t>
            </a:r>
            <a:r>
              <a:rPr lang="en-CA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What kind of work do the </a:t>
            </a:r>
            <a:r>
              <a:rPr lang="en-CA" dirty="0" err="1" smtClean="0"/>
              <a:t>Kushtos</a:t>
            </a:r>
            <a:r>
              <a:rPr lang="en-CA" dirty="0" smtClean="0"/>
              <a:t> do in </a:t>
            </a:r>
            <a:r>
              <a:rPr lang="en-CA" dirty="0" err="1" smtClean="0"/>
              <a:t>Shingistan</a:t>
            </a:r>
            <a:r>
              <a:rPr lang="en-CA" dirty="0" smtClean="0"/>
              <a:t>?</a:t>
            </a:r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According to B.A. Ware, why do they do this work?</a:t>
            </a:r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Why does Mr. Ware think the </a:t>
            </a:r>
            <a:r>
              <a:rPr lang="en-CA" dirty="0" err="1" smtClean="0"/>
              <a:t>Kushtos</a:t>
            </a:r>
            <a:r>
              <a:rPr lang="en-CA" dirty="0" smtClean="0"/>
              <a:t> are dangerous to his country?</a:t>
            </a:r>
          </a:p>
          <a:p>
            <a:pPr marL="624078" indent="-514350">
              <a:buFont typeface="+mj-lt"/>
              <a:buAutoNum type="arabicPeriod"/>
            </a:pPr>
            <a:endParaRPr lang="en-CA" dirty="0" smtClean="0"/>
          </a:p>
          <a:p>
            <a:pPr marL="624078" indent="-514350">
              <a:buFont typeface="+mj-lt"/>
              <a:buAutoNum type="arabicPeriod"/>
            </a:pPr>
            <a:r>
              <a:rPr lang="en-CA" dirty="0" smtClean="0"/>
              <a:t>What does Mr. Ware want to do to save his country?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Check Your Understanding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07466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Each group represents a political party.</a:t>
            </a:r>
          </a:p>
          <a:p>
            <a:endParaRPr lang="en-CA" dirty="0" smtClean="0"/>
          </a:p>
          <a:p>
            <a:r>
              <a:rPr lang="en-CA" dirty="0" smtClean="0"/>
              <a:t>Does your party </a:t>
            </a:r>
            <a:r>
              <a:rPr lang="en-CA" dirty="0"/>
              <a:t>support immigration? Why or Why not</a:t>
            </a:r>
            <a:r>
              <a:rPr lang="en-CA" dirty="0" smtClean="0"/>
              <a:t>?</a:t>
            </a:r>
          </a:p>
          <a:p>
            <a:endParaRPr lang="en-CA" dirty="0"/>
          </a:p>
          <a:p>
            <a:r>
              <a:rPr lang="en-CA" dirty="0" smtClean="0"/>
              <a:t>Discuss with your group and present your stance on the issue. 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Discuss and Present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532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Rotate around the groups and put your opinion on the paper after reading about </a:t>
            </a:r>
            <a:r>
              <a:rPr lang="en-CA" smtClean="0"/>
              <a:t>the candidates. </a:t>
            </a:r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Would you let them immigrate?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481514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867</TotalTime>
  <Words>248</Words>
  <Application>Microsoft Office PowerPoint</Application>
  <PresentationFormat>화면 슬라이드 쇼(4:3)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6" baseType="lpstr">
      <vt:lpstr>맑은 고딕</vt:lpstr>
      <vt:lpstr>Copperplate Gothic Bold</vt:lpstr>
      <vt:lpstr>Lucida Sans Unicode</vt:lpstr>
      <vt:lpstr>Verdana</vt:lpstr>
      <vt:lpstr>Wingdings 2</vt:lpstr>
      <vt:lpstr>Wingdings 3</vt:lpstr>
      <vt:lpstr>Concourse</vt:lpstr>
      <vt:lpstr>Save Our Country!</vt:lpstr>
      <vt:lpstr>PowerPoint 프레젠테이션</vt:lpstr>
      <vt:lpstr>PowerPoint 프레젠테이션</vt:lpstr>
      <vt:lpstr>PowerPoint 프레젠테이션</vt:lpstr>
      <vt:lpstr>How do you feel about this?</vt:lpstr>
      <vt:lpstr>Save our Beloved Nation Shingistan</vt:lpstr>
      <vt:lpstr>Check Your Understanding</vt:lpstr>
      <vt:lpstr>Discuss and Present</vt:lpstr>
      <vt:lpstr>Would you let them immigrate?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prof.gwhitehead</dc:creator>
  <cp:lastModifiedBy>100</cp:lastModifiedBy>
  <cp:revision>14</cp:revision>
  <dcterms:created xsi:type="dcterms:W3CDTF">2015-02-28T23:38:11Z</dcterms:created>
  <dcterms:modified xsi:type="dcterms:W3CDTF">2015-11-06T06:37:11Z</dcterms:modified>
</cp:coreProperties>
</file>