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56" r:id="rId2"/>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115EDB-FE4D-40D1-B53C-B29CD6A0F5F2}" v="23" dt="2018-11-14T04:31:26.434"/>
  </p1510:revLst>
</p1510:revInfo>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56" autoAdjust="0"/>
    <p:restoredTop sz="94721" autoAdjust="0"/>
  </p:normalViewPr>
  <p:slideViewPr>
    <p:cSldViewPr snapToGrid="0">
      <p:cViewPr varScale="1">
        <p:scale>
          <a:sx n="14" d="100"/>
          <a:sy n="14" d="100"/>
        </p:scale>
        <p:origin x="810" y="156"/>
      </p:cViewPr>
      <p:guideLst/>
    </p:cSldViewPr>
  </p:slideViewPr>
  <p:outlineViewPr>
    <p:cViewPr>
      <p:scale>
        <a:sx n="33" d="100"/>
        <a:sy n="33" d="100"/>
      </p:scale>
      <p:origin x="0" y="0"/>
    </p:cViewPr>
  </p:outlineViewPr>
  <p:notesTextViewPr>
    <p:cViewPr>
      <p:scale>
        <a:sx n="75" d="100"/>
        <a:sy n="75" d="100"/>
      </p:scale>
      <p:origin x="0" y="0"/>
    </p:cViewPr>
  </p:notesTextViewPr>
  <p:notesViewPr>
    <p:cSldViewPr snapToGrid="0" showGuides="1">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handoutMaster" Target="handoutMasters/handout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e Joe" userId="ef4d3aa772a62ffd" providerId="LiveId" clId="{26115EDB-FE4D-40D1-B53C-B29CD6A0F5F2}"/>
    <pc:docChg chg="undo custSel modSld">
      <pc:chgData name="Joe Joe" userId="ef4d3aa772a62ffd" providerId="LiveId" clId="{26115EDB-FE4D-40D1-B53C-B29CD6A0F5F2}" dt="2018-11-14T04:31:42.012" v="1041" actId="1076"/>
      <pc:docMkLst>
        <pc:docMk/>
      </pc:docMkLst>
      <pc:sldChg chg="addSp delSp modSp">
        <pc:chgData name="Joe Joe" userId="ef4d3aa772a62ffd" providerId="LiveId" clId="{26115EDB-FE4D-40D1-B53C-B29CD6A0F5F2}" dt="2018-11-14T04:31:42.012" v="1041" actId="1076"/>
        <pc:sldMkLst>
          <pc:docMk/>
          <pc:sldMk cId="931198942" sldId="256"/>
        </pc:sldMkLst>
        <pc:spChg chg="mod">
          <ac:chgData name="Joe Joe" userId="ef4d3aa772a62ffd" providerId="LiveId" clId="{26115EDB-FE4D-40D1-B53C-B29CD6A0F5F2}" dt="2018-11-14T04:31:12.931" v="1033" actId="1076"/>
          <ac:spMkLst>
            <pc:docMk/>
            <pc:sldMk cId="931198942" sldId="256"/>
            <ac:spMk id="4" creationId="{00000000-0000-0000-0000-000000000000}"/>
          </ac:spMkLst>
        </pc:spChg>
        <pc:spChg chg="add mod">
          <ac:chgData name="Joe Joe" userId="ef4d3aa772a62ffd" providerId="LiveId" clId="{26115EDB-FE4D-40D1-B53C-B29CD6A0F5F2}" dt="2018-11-13T14:23:08.804" v="294" actId="207"/>
          <ac:spMkLst>
            <pc:docMk/>
            <pc:sldMk cId="931198942" sldId="256"/>
            <ac:spMk id="10" creationId="{2DD3C23C-F634-4AD7-BE21-77E88756B5D3}"/>
          </ac:spMkLst>
        </pc:spChg>
        <pc:spChg chg="add mod">
          <ac:chgData name="Joe Joe" userId="ef4d3aa772a62ffd" providerId="LiveId" clId="{26115EDB-FE4D-40D1-B53C-B29CD6A0F5F2}" dt="2018-11-13T14:27:14.298" v="676" actId="1076"/>
          <ac:spMkLst>
            <pc:docMk/>
            <pc:sldMk cId="931198942" sldId="256"/>
            <ac:spMk id="11" creationId="{26543317-F89E-49E6-B6B1-0938D2B4EEE2}"/>
          </ac:spMkLst>
        </pc:spChg>
        <pc:spChg chg="add mod">
          <ac:chgData name="Joe Joe" userId="ef4d3aa772a62ffd" providerId="LiveId" clId="{26115EDB-FE4D-40D1-B53C-B29CD6A0F5F2}" dt="2018-11-13T14:23:29.881" v="362" actId="1036"/>
          <ac:spMkLst>
            <pc:docMk/>
            <pc:sldMk cId="931198942" sldId="256"/>
            <ac:spMk id="31" creationId="{DBFB252B-A7F4-4570-888D-DA5A1F4DDDE2}"/>
          </ac:spMkLst>
        </pc:spChg>
        <pc:spChg chg="add mod">
          <ac:chgData name="Joe Joe" userId="ef4d3aa772a62ffd" providerId="LiveId" clId="{26115EDB-FE4D-40D1-B53C-B29CD6A0F5F2}" dt="2018-11-13T14:24:01.285" v="439" actId="1036"/>
          <ac:spMkLst>
            <pc:docMk/>
            <pc:sldMk cId="931198942" sldId="256"/>
            <ac:spMk id="32" creationId="{293BD122-C04A-4D5B-A4C5-E625139CD8A5}"/>
          </ac:spMkLst>
        </pc:spChg>
        <pc:spChg chg="add mod">
          <ac:chgData name="Joe Joe" userId="ef4d3aa772a62ffd" providerId="LiveId" clId="{26115EDB-FE4D-40D1-B53C-B29CD6A0F5F2}" dt="2018-11-13T14:26:13.396" v="602" actId="1037"/>
          <ac:spMkLst>
            <pc:docMk/>
            <pc:sldMk cId="931198942" sldId="256"/>
            <ac:spMk id="34" creationId="{D2F6AEBF-20B1-4BB9-A6E6-6AA49A7BE27B}"/>
          </ac:spMkLst>
        </pc:spChg>
        <pc:spChg chg="mod">
          <ac:chgData name="Joe Joe" userId="ef4d3aa772a62ffd" providerId="LiveId" clId="{26115EDB-FE4D-40D1-B53C-B29CD6A0F5F2}" dt="2018-11-13T14:21:30.412" v="267" actId="1076"/>
          <ac:spMkLst>
            <pc:docMk/>
            <pc:sldMk cId="931198942" sldId="256"/>
            <ac:spMk id="36" creationId="{41513AA5-B70F-4145-91D6-4742D998ED11}"/>
          </ac:spMkLst>
        </pc:spChg>
        <pc:spChg chg="add mod">
          <ac:chgData name="Joe Joe" userId="ef4d3aa772a62ffd" providerId="LiveId" clId="{26115EDB-FE4D-40D1-B53C-B29CD6A0F5F2}" dt="2018-11-13T14:26:33.426" v="671" actId="1037"/>
          <ac:spMkLst>
            <pc:docMk/>
            <pc:sldMk cId="931198942" sldId="256"/>
            <ac:spMk id="37" creationId="{3A72DF54-F9F9-46CA-8D45-81D096E1DA4A}"/>
          </ac:spMkLst>
        </pc:spChg>
        <pc:spChg chg="add">
          <ac:chgData name="Joe Joe" userId="ef4d3aa772a62ffd" providerId="LiveId" clId="{26115EDB-FE4D-40D1-B53C-B29CD6A0F5F2}" dt="2018-11-13T14:26:40.535" v="672"/>
          <ac:spMkLst>
            <pc:docMk/>
            <pc:sldMk cId="931198942" sldId="256"/>
            <ac:spMk id="38" creationId="{2D009F34-3644-40E5-8731-8B7B30CD41BA}"/>
          </ac:spMkLst>
        </pc:spChg>
        <pc:spChg chg="add mod">
          <ac:chgData name="Joe Joe" userId="ef4d3aa772a62ffd" providerId="LiveId" clId="{26115EDB-FE4D-40D1-B53C-B29CD6A0F5F2}" dt="2018-11-13T14:36:45.260" v="973" actId="1076"/>
          <ac:spMkLst>
            <pc:docMk/>
            <pc:sldMk cId="931198942" sldId="256"/>
            <ac:spMk id="39" creationId="{EF63FCA1-E769-4DE7-91E8-4115296A97A3}"/>
          </ac:spMkLst>
        </pc:spChg>
        <pc:spChg chg="mod">
          <ac:chgData name="Joe Joe" userId="ef4d3aa772a62ffd" providerId="LiveId" clId="{26115EDB-FE4D-40D1-B53C-B29CD6A0F5F2}" dt="2018-11-13T14:34:28.786" v="853" actId="6549"/>
          <ac:spMkLst>
            <pc:docMk/>
            <pc:sldMk cId="931198942" sldId="256"/>
            <ac:spMk id="49" creationId="{0B06950E-7281-4705-B83C-B0A7FD9E7552}"/>
          </ac:spMkLst>
        </pc:spChg>
        <pc:spChg chg="mod">
          <ac:chgData name="Joe Joe" userId="ef4d3aa772a62ffd" providerId="LiveId" clId="{26115EDB-FE4D-40D1-B53C-B29CD6A0F5F2}" dt="2018-11-13T14:34:42.910" v="855" actId="20577"/>
          <ac:spMkLst>
            <pc:docMk/>
            <pc:sldMk cId="931198942" sldId="256"/>
            <ac:spMk id="69" creationId="{00000000-0000-0000-0000-000000000000}"/>
          </ac:spMkLst>
        </pc:spChg>
        <pc:spChg chg="mod">
          <ac:chgData name="Joe Joe" userId="ef4d3aa772a62ffd" providerId="LiveId" clId="{26115EDB-FE4D-40D1-B53C-B29CD6A0F5F2}" dt="2018-11-13T14:19:35.239" v="232" actId="1038"/>
          <ac:spMkLst>
            <pc:docMk/>
            <pc:sldMk cId="931198942" sldId="256"/>
            <ac:spMk id="90" creationId="{16F103D6-1D67-4B45-9AC9-37C9AC38B015}"/>
          </ac:spMkLst>
        </pc:spChg>
        <pc:spChg chg="mod">
          <ac:chgData name="Joe Joe" userId="ef4d3aa772a62ffd" providerId="LiveId" clId="{26115EDB-FE4D-40D1-B53C-B29CD6A0F5F2}" dt="2018-11-13T14:35:09.682" v="963" actId="5793"/>
          <ac:spMkLst>
            <pc:docMk/>
            <pc:sldMk cId="931198942" sldId="256"/>
            <ac:spMk id="94" creationId="{D2426BD0-0643-40AB-A65A-4EDF64FCD771}"/>
          </ac:spMkLst>
        </pc:spChg>
        <pc:spChg chg="mod">
          <ac:chgData name="Joe Joe" userId="ef4d3aa772a62ffd" providerId="LiveId" clId="{26115EDB-FE4D-40D1-B53C-B29CD6A0F5F2}" dt="2018-11-14T03:42:25.161" v="994" actId="1037"/>
          <ac:spMkLst>
            <pc:docMk/>
            <pc:sldMk cId="931198942" sldId="256"/>
            <ac:spMk id="96" creationId="{7AA7F3D2-2590-41CF-A4DC-DFA9EC5422DA}"/>
          </ac:spMkLst>
        </pc:spChg>
        <pc:spChg chg="mod">
          <ac:chgData name="Joe Joe" userId="ef4d3aa772a62ffd" providerId="LiveId" clId="{26115EDB-FE4D-40D1-B53C-B29CD6A0F5F2}" dt="2018-11-13T14:23:33.818" v="363" actId="1076"/>
          <ac:spMkLst>
            <pc:docMk/>
            <pc:sldMk cId="931198942" sldId="256"/>
            <ac:spMk id="97" creationId="{0D6F12C3-CC29-4B97-ADF0-E495B256D65D}"/>
          </ac:spMkLst>
        </pc:spChg>
        <pc:spChg chg="mod">
          <ac:chgData name="Joe Joe" userId="ef4d3aa772a62ffd" providerId="LiveId" clId="{26115EDB-FE4D-40D1-B53C-B29CD6A0F5F2}" dt="2018-11-13T14:20:06.261" v="250" actId="1038"/>
          <ac:spMkLst>
            <pc:docMk/>
            <pc:sldMk cId="931198942" sldId="256"/>
            <ac:spMk id="98" creationId="{615182A8-4AA9-463E-946B-C2BE48C57320}"/>
          </ac:spMkLst>
        </pc:spChg>
        <pc:spChg chg="mod">
          <ac:chgData name="Joe Joe" userId="ef4d3aa772a62ffd" providerId="LiveId" clId="{26115EDB-FE4D-40D1-B53C-B29CD6A0F5F2}" dt="2018-11-13T14:24:05.597" v="440" actId="1076"/>
          <ac:spMkLst>
            <pc:docMk/>
            <pc:sldMk cId="931198942" sldId="256"/>
            <ac:spMk id="99" creationId="{E811C6BA-2368-4DF8-8135-800E34D59689}"/>
          </ac:spMkLst>
        </pc:spChg>
        <pc:picChg chg="add mod">
          <ac:chgData name="Joe Joe" userId="ef4d3aa772a62ffd" providerId="LiveId" clId="{26115EDB-FE4D-40D1-B53C-B29CD6A0F5F2}" dt="2018-11-14T04:31:42.012" v="1041" actId="1076"/>
          <ac:picMkLst>
            <pc:docMk/>
            <pc:sldMk cId="931198942" sldId="256"/>
            <ac:picMk id="2" creationId="{953D5E3F-2900-42F4-B285-C99DDF594B69}"/>
          </ac:picMkLst>
        </pc:picChg>
        <pc:picChg chg="add mod">
          <ac:chgData name="Joe Joe" userId="ef4d3aa772a62ffd" providerId="LiveId" clId="{26115EDB-FE4D-40D1-B53C-B29CD6A0F5F2}" dt="2018-11-13T14:21:38.161" v="269" actId="14100"/>
          <ac:picMkLst>
            <pc:docMk/>
            <pc:sldMk cId="931198942" sldId="256"/>
            <ac:picMk id="3" creationId="{4284DFAD-0299-41BF-918C-E8856D4E85B7}"/>
          </ac:picMkLst>
        </pc:picChg>
        <pc:picChg chg="add mod modCrop">
          <ac:chgData name="Joe Joe" userId="ef4d3aa772a62ffd" providerId="LiveId" clId="{26115EDB-FE4D-40D1-B53C-B29CD6A0F5F2}" dt="2018-11-13T14:23:36.458" v="364" actId="1076"/>
          <ac:picMkLst>
            <pc:docMk/>
            <pc:sldMk cId="931198942" sldId="256"/>
            <ac:picMk id="6" creationId="{BFF16940-21F9-45C2-8142-12D150279DC5}"/>
          </ac:picMkLst>
        </pc:picChg>
        <pc:picChg chg="add mod">
          <ac:chgData name="Joe Joe" userId="ef4d3aa772a62ffd" providerId="LiveId" clId="{26115EDB-FE4D-40D1-B53C-B29CD6A0F5F2}" dt="2018-11-13T14:24:09.862" v="441" actId="1076"/>
          <ac:picMkLst>
            <pc:docMk/>
            <pc:sldMk cId="931198942" sldId="256"/>
            <ac:picMk id="9" creationId="{410501AD-4965-4D0A-B0DC-F9F2484149CF}"/>
          </ac:picMkLst>
        </pc:picChg>
        <pc:picChg chg="mod">
          <ac:chgData name="Joe Joe" userId="ef4d3aa772a62ffd" providerId="LiveId" clId="{26115EDB-FE4D-40D1-B53C-B29CD6A0F5F2}" dt="2018-11-13T14:21:41.208" v="270" actId="14100"/>
          <ac:picMkLst>
            <pc:docMk/>
            <pc:sldMk cId="931198942" sldId="256"/>
            <ac:picMk id="35" creationId="{83565743-3714-4BC8-A0AA-B91B53DE2DC3}"/>
          </ac:picMkLst>
        </pc:picChg>
        <pc:picChg chg="add mod">
          <ac:chgData name="Joe Joe" userId="ef4d3aa772a62ffd" providerId="LiveId" clId="{26115EDB-FE4D-40D1-B53C-B29CD6A0F5F2}" dt="2018-11-13T14:37:32.663" v="979" actId="1076"/>
          <ac:picMkLst>
            <pc:docMk/>
            <pc:sldMk cId="931198942" sldId="256"/>
            <ac:picMk id="40" creationId="{C900740B-8377-4057-86BF-B15CD98F97AC}"/>
          </ac:picMkLst>
        </pc:picChg>
        <pc:picChg chg="add del mod modCrop">
          <ac:chgData name="Joe Joe" userId="ef4d3aa772a62ffd" providerId="LiveId" clId="{26115EDB-FE4D-40D1-B53C-B29CD6A0F5F2}" dt="2018-11-14T04:29:24.082" v="1029" actId="478"/>
          <ac:picMkLst>
            <pc:docMk/>
            <pc:sldMk cId="931198942" sldId="256"/>
            <ac:picMk id="41" creationId="{5D191010-0F70-4F7C-B905-C4FED5B3B4DC}"/>
          </ac:picMkLst>
        </pc:picChg>
        <pc:picChg chg="add mod">
          <ac:chgData name="Joe Joe" userId="ef4d3aa772a62ffd" providerId="LiveId" clId="{26115EDB-FE4D-40D1-B53C-B29CD6A0F5F2}" dt="2018-11-14T04:31:34.266" v="1038" actId="1076"/>
          <ac:picMkLst>
            <pc:docMk/>
            <pc:sldMk cId="931198942" sldId="256"/>
            <ac:picMk id="42" creationId="{380DF48D-C4AF-496F-BA4B-B5B2B0D0B7FD}"/>
          </ac:picMkLst>
        </pc:picChg>
        <pc:picChg chg="mod">
          <ac:chgData name="Joe Joe" userId="ef4d3aa772a62ffd" providerId="LiveId" clId="{26115EDB-FE4D-40D1-B53C-B29CD6A0F5F2}" dt="2018-11-14T03:39:13.511" v="987" actId="1076"/>
          <ac:picMkLst>
            <pc:docMk/>
            <pc:sldMk cId="931198942" sldId="256"/>
            <ac:picMk id="1028" creationId="{77DA8017-9602-4B80-A472-7E3038761FF0}"/>
          </ac:picMkLst>
        </pc:picChg>
        <pc:picChg chg="mod">
          <ac:chgData name="Joe Joe" userId="ef4d3aa772a62ffd" providerId="LiveId" clId="{26115EDB-FE4D-40D1-B53C-B29CD6A0F5F2}" dt="2018-11-14T03:39:09.317" v="986" actId="1076"/>
          <ac:picMkLst>
            <pc:docMk/>
            <pc:sldMk cId="931198942" sldId="256"/>
            <ac:picMk id="1030" creationId="{9BF2BE73-E033-4390-9289-EEE92468BBD9}"/>
          </ac:picMkLst>
        </pc:picChg>
        <pc:picChg chg="mod">
          <ac:chgData name="Joe Joe" userId="ef4d3aa772a62ffd" providerId="LiveId" clId="{26115EDB-FE4D-40D1-B53C-B29CD6A0F5F2}" dt="2018-11-14T03:39:29.906" v="989" actId="1036"/>
          <ac:picMkLst>
            <pc:docMk/>
            <pc:sldMk cId="931198942" sldId="256"/>
            <ac:picMk id="1032" creationId="{FD8A20D6-6755-4C5E-B805-DF271517E4DE}"/>
          </ac:picMkLst>
        </pc:picChg>
        <pc:cxnChg chg="add mod">
          <ac:chgData name="Joe Joe" userId="ef4d3aa772a62ffd" providerId="LiveId" clId="{26115EDB-FE4D-40D1-B53C-B29CD6A0F5F2}" dt="2018-11-13T14:37:51.740" v="981" actId="208"/>
          <ac:cxnSpMkLst>
            <pc:docMk/>
            <pc:sldMk cId="931198942" sldId="256"/>
            <ac:cxnSpMk id="13" creationId="{A6234104-A015-4DB8-84C8-C4B45991BFC6}"/>
          </ac:cxnSpMkLst>
        </pc:cxn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C0B079-A316-4C9B-B165-DF9EA8325D2C}" type="datetimeFigureOut">
              <a:rPr lang="en-US" smtClean="0"/>
              <a:t>5/9/2019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A0EAE6-B4B6-49B7-9049-B371250BE0F4}" type="slidenum">
              <a:rPr lang="en-US" smtClean="0"/>
              <a:t>‹#›</a:t>
            </a:fld>
            <a:endParaRPr lang="en-US"/>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28AB8-57D1-494F-9851-055AD867E790}" type="datetimeFigureOut">
              <a:rPr lang="en-US" smtClean="0"/>
              <a:t>5/9/2019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7F044-5458-4B2E-BFA0-52AAA1C529D4}" type="slidenum">
              <a:rPr lang="en-US" smtClean="0"/>
              <a:t>‹#›</a:t>
            </a:fld>
            <a:endParaRPr lang="en-US"/>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change this poster, replace our sample content with your own. Or, if you'd rather start from a clean slate, press the New Slide button on the Home tab to insert a new page. Now enter your text and pictures in the empty placeholders. If you need more placeholders for titles, subtitles or body text, copy any of the existing placeholders, then drag the new one into place.</a:t>
            </a:r>
          </a:p>
        </p:txBody>
      </p:sp>
      <p:sp>
        <p:nvSpPr>
          <p:cNvPr id="4" name="Slide Number Placeholder 3"/>
          <p:cNvSpPr>
            <a:spLocks noGrp="1"/>
          </p:cNvSpPr>
          <p:nvPr>
            <p:ph type="sldNum" sz="quarter" idx="10"/>
          </p:nvPr>
        </p:nvSpPr>
        <p:spPr/>
        <p:txBody>
          <a:bodyPr/>
          <a:lstStyle/>
          <a:p>
            <a:fld id="{37C7F044-5458-4B2E-BFA0-52AAA1C529D4}" type="slidenum">
              <a:rPr lang="en-US" smtClean="0"/>
              <a:t>1</a:t>
            </a:fld>
            <a:endParaRPr lang="en-US"/>
          </a:p>
        </p:txBody>
      </p:sp>
    </p:spTree>
    <p:extLst>
      <p:ext uri="{BB962C8B-B14F-4D97-AF65-F5344CB8AC3E}">
        <p14:creationId xmlns:p14="http://schemas.microsoft.com/office/powerpoint/2010/main" val="3872615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31" name="Text Placeholder 6"/>
          <p:cNvSpPr>
            <a:spLocks noGrp="1"/>
          </p:cNvSpPr>
          <p:nvPr>
            <p:ph type="body" sz="quarter" idx="36"/>
          </p:nvPr>
        </p:nvSpPr>
        <p:spPr bwMode="auto">
          <a:xfrm>
            <a:off x="1158240" y="4093905"/>
            <a:ext cx="30174412" cy="646331"/>
          </a:xfrm>
        </p:spPr>
        <p:txBody>
          <a:bodyPr anchor="ctr">
            <a:noAutofit/>
          </a:bodyPr>
          <a:lstStyle>
            <a:lvl1pPr marL="0" indent="0">
              <a:spcBef>
                <a:spcPts val="0"/>
              </a:spcBef>
              <a:buNone/>
              <a:defRPr sz="3600">
                <a:solidFill>
                  <a:schemeClr val="bg1">
                    <a:lumMod val="75000"/>
                  </a:schemeClr>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a:t>Click to edit Master text styles</a:t>
            </a:r>
          </a:p>
        </p:txBody>
      </p:sp>
      <p:sp>
        <p:nvSpPr>
          <p:cNvPr id="7" name="Text Placeholder 6"/>
          <p:cNvSpPr>
            <a:spLocks noGrp="1"/>
          </p:cNvSpPr>
          <p:nvPr>
            <p:ph type="body" sz="quarter" idx="13" hasCustomPrompt="1"/>
          </p:nvPr>
        </p:nvSpPr>
        <p:spPr>
          <a:xfrm>
            <a:off x="1143000" y="5669280"/>
            <a:ext cx="12801600" cy="128016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9" name="Text Placeholder 8"/>
          <p:cNvSpPr>
            <a:spLocks noGrp="1"/>
          </p:cNvSpPr>
          <p:nvPr>
            <p:ph type="body" sz="quarter" idx="39" hasCustomPrompt="1"/>
          </p:nvPr>
        </p:nvSpPr>
        <p:spPr bwMode="ltGray">
          <a:xfrm>
            <a:off x="1143000" y="7114032"/>
            <a:ext cx="12801600" cy="2732574"/>
          </a:xfrm>
          <a:solidFill>
            <a:schemeClr val="tx2">
              <a:lumMod val="10000"/>
              <a:lumOff val="90000"/>
            </a:schemeClr>
          </a:solidFill>
        </p:spPr>
        <p:txBody>
          <a:bodyPr lIns="365760" rIns="365760" anchor="ctr">
            <a:noAutofit/>
          </a:bodyPr>
          <a:lstStyle>
            <a:lvl1pPr marL="0" indent="0">
              <a:spcBef>
                <a:spcPts val="1200"/>
              </a:spcBef>
              <a:buFont typeface="Arial" panose="020B0604020202020204" pitchFamily="34" charset="0"/>
              <a:buNone/>
              <a:defRPr sz="4400" baseline="0"/>
            </a:lvl1pPr>
            <a:lvl2pPr marL="571500" indent="-571500">
              <a:spcBef>
                <a:spcPts val="1200"/>
              </a:spcBef>
              <a:buFont typeface="Arial" panose="020B0604020202020204" pitchFamily="34" charset="0"/>
              <a:buChar char="•"/>
              <a:defRPr sz="4400"/>
            </a:lvl2pPr>
            <a:lvl3pPr marL="571500" indent="-571500">
              <a:spcBef>
                <a:spcPts val="1200"/>
              </a:spcBef>
              <a:buFont typeface="Arial" panose="020B0604020202020204" pitchFamily="34" charset="0"/>
              <a:buChar char="•"/>
              <a:defRPr sz="4400"/>
            </a:lvl3pPr>
            <a:lvl4pPr marL="0" indent="0">
              <a:spcBef>
                <a:spcPts val="1200"/>
              </a:spcBef>
              <a:buNone/>
              <a:defRPr sz="4400"/>
            </a:lvl4pPr>
            <a:lvl5pPr marL="0" indent="0">
              <a:spcBef>
                <a:spcPts val="1200"/>
              </a:spcBef>
              <a:buNone/>
              <a:defRPr sz="4400"/>
            </a:lvl5pPr>
            <a:lvl6pPr marL="0" indent="0">
              <a:spcBef>
                <a:spcPts val="1200"/>
              </a:spcBef>
              <a:buNone/>
              <a:defRPr sz="4400"/>
            </a:lvl6pPr>
            <a:lvl7pPr marL="0" indent="0">
              <a:spcBef>
                <a:spcPts val="1200"/>
              </a:spcBef>
              <a:buNone/>
              <a:defRPr sz="4400"/>
            </a:lvl7pPr>
            <a:lvl8pPr marL="0" indent="0">
              <a:spcBef>
                <a:spcPts val="1200"/>
              </a:spcBef>
              <a:buNone/>
              <a:defRPr sz="4400"/>
            </a:lvl8pPr>
            <a:lvl9pPr marL="0" indent="0">
              <a:spcBef>
                <a:spcPts val="1200"/>
              </a:spcBef>
              <a:buNone/>
              <a:defRPr sz="4400"/>
            </a:lvl9pPr>
          </a:lstStyle>
          <a:p>
            <a:pPr lvl="0"/>
            <a:r>
              <a:rPr lang="en-US" dirty="0"/>
              <a:t>Add your question or a statement of the problem here</a:t>
            </a:r>
          </a:p>
        </p:txBody>
      </p:sp>
      <p:sp>
        <p:nvSpPr>
          <p:cNvPr id="36" name="Text Placeholder 6"/>
          <p:cNvSpPr>
            <a:spLocks noGrp="1"/>
          </p:cNvSpPr>
          <p:nvPr>
            <p:ph type="body" sz="quarter" idx="37" hasCustomPrompt="1"/>
          </p:nvPr>
        </p:nvSpPr>
        <p:spPr>
          <a:xfrm>
            <a:off x="1143000" y="10497312"/>
            <a:ext cx="12801600" cy="128016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37" name="Content Placeholder 17"/>
          <p:cNvSpPr>
            <a:spLocks noGrp="1"/>
          </p:cNvSpPr>
          <p:nvPr>
            <p:ph sz="quarter" idx="38" hasCustomPrompt="1"/>
          </p:nvPr>
        </p:nvSpPr>
        <p:spPr>
          <a:xfrm>
            <a:off x="1143000" y="11868912"/>
            <a:ext cx="12801600" cy="2807506"/>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11" name="Text Placeholder 6"/>
          <p:cNvSpPr>
            <a:spLocks noGrp="1"/>
          </p:cNvSpPr>
          <p:nvPr>
            <p:ph type="body" sz="quarter" idx="17" hasCustomPrompt="1"/>
          </p:nvPr>
        </p:nvSpPr>
        <p:spPr>
          <a:xfrm>
            <a:off x="1143000" y="14950440"/>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0" name="Content Placeholder 17"/>
          <p:cNvSpPr>
            <a:spLocks noGrp="1"/>
          </p:cNvSpPr>
          <p:nvPr>
            <p:ph sz="quarter" idx="25" hasCustomPrompt="1"/>
          </p:nvPr>
        </p:nvSpPr>
        <p:spPr>
          <a:xfrm>
            <a:off x="1143000" y="16440912"/>
            <a:ext cx="12801600" cy="6027461"/>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3" name="Text Placeholder 6"/>
          <p:cNvSpPr>
            <a:spLocks noGrp="1"/>
          </p:cNvSpPr>
          <p:nvPr>
            <p:ph type="body" sz="quarter" idx="19" hasCustomPrompt="1"/>
          </p:nvPr>
        </p:nvSpPr>
        <p:spPr>
          <a:xfrm>
            <a:off x="1143000" y="22887432"/>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1" name="Content Placeholder 17"/>
          <p:cNvSpPr>
            <a:spLocks noGrp="1"/>
          </p:cNvSpPr>
          <p:nvPr>
            <p:ph sz="quarter" idx="26" hasCustomPrompt="1"/>
          </p:nvPr>
        </p:nvSpPr>
        <p:spPr>
          <a:xfrm>
            <a:off x="1143000" y="24332184"/>
            <a:ext cx="12801600" cy="7296912"/>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5" name="Text Placeholder 6"/>
          <p:cNvSpPr>
            <a:spLocks noGrp="1"/>
          </p:cNvSpPr>
          <p:nvPr>
            <p:ph type="body" sz="quarter" idx="21" hasCustomPrompt="1"/>
          </p:nvPr>
        </p:nvSpPr>
        <p:spPr>
          <a:xfrm>
            <a:off x="15544800" y="5669280"/>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2" name="Content Placeholder 17"/>
          <p:cNvSpPr>
            <a:spLocks noGrp="1"/>
          </p:cNvSpPr>
          <p:nvPr>
            <p:ph sz="quarter" idx="27" hasCustomPrompt="1"/>
          </p:nvPr>
        </p:nvSpPr>
        <p:spPr>
          <a:xfrm>
            <a:off x="15544800" y="7114032"/>
            <a:ext cx="12801600" cy="6795556"/>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38" name="Text Placeholder 6"/>
          <p:cNvSpPr>
            <a:spLocks noGrp="1"/>
          </p:cNvSpPr>
          <p:nvPr>
            <p:ph type="body" sz="quarter" idx="40" hasCustomPrompt="1"/>
          </p:nvPr>
        </p:nvSpPr>
        <p:spPr>
          <a:xfrm>
            <a:off x="15544800" y="14328648"/>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18" name="Content Placeholder 17"/>
          <p:cNvSpPr>
            <a:spLocks noGrp="1"/>
          </p:cNvSpPr>
          <p:nvPr>
            <p:ph sz="quarter" idx="23" hasCustomPrompt="1"/>
          </p:nvPr>
        </p:nvSpPr>
        <p:spPr>
          <a:xfrm>
            <a:off x="15544800" y="15773399"/>
            <a:ext cx="12801600" cy="6694973"/>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4" name="Text Placeholder 6"/>
          <p:cNvSpPr>
            <a:spLocks noGrp="1"/>
          </p:cNvSpPr>
          <p:nvPr>
            <p:ph type="body" sz="quarter" idx="29" hasCustomPrompt="1"/>
          </p:nvPr>
        </p:nvSpPr>
        <p:spPr>
          <a:xfrm>
            <a:off x="15544800" y="22887432"/>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5" name="Content Placeholder 17"/>
          <p:cNvSpPr>
            <a:spLocks noGrp="1"/>
          </p:cNvSpPr>
          <p:nvPr>
            <p:ph sz="quarter" idx="30" hasCustomPrompt="1"/>
          </p:nvPr>
        </p:nvSpPr>
        <p:spPr>
          <a:xfrm>
            <a:off x="15544800" y="24332184"/>
            <a:ext cx="12801600" cy="7296912"/>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6" name="Text Placeholder 6"/>
          <p:cNvSpPr>
            <a:spLocks noGrp="1"/>
          </p:cNvSpPr>
          <p:nvPr>
            <p:ph type="body" sz="quarter" idx="31" hasCustomPrompt="1"/>
          </p:nvPr>
        </p:nvSpPr>
        <p:spPr>
          <a:xfrm>
            <a:off x="29900880" y="5669280"/>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7" name="Content Placeholder 17"/>
          <p:cNvSpPr>
            <a:spLocks noGrp="1"/>
          </p:cNvSpPr>
          <p:nvPr>
            <p:ph sz="quarter" idx="32" hasCustomPrompt="1"/>
          </p:nvPr>
        </p:nvSpPr>
        <p:spPr>
          <a:xfrm>
            <a:off x="29900880" y="7114032"/>
            <a:ext cx="12801600" cy="7315200"/>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8" name="Content Placeholder 17"/>
          <p:cNvSpPr>
            <a:spLocks noGrp="1"/>
          </p:cNvSpPr>
          <p:nvPr>
            <p:ph sz="quarter" idx="33" hasCustomPrompt="1"/>
          </p:nvPr>
        </p:nvSpPr>
        <p:spPr>
          <a:xfrm>
            <a:off x="29900880" y="14914834"/>
            <a:ext cx="12801600" cy="4538610"/>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39" name="Text Placeholder 6"/>
          <p:cNvSpPr>
            <a:spLocks noGrp="1"/>
          </p:cNvSpPr>
          <p:nvPr>
            <p:ph type="body" sz="quarter" idx="41" hasCustomPrompt="1"/>
          </p:nvPr>
        </p:nvSpPr>
        <p:spPr>
          <a:xfrm>
            <a:off x="29900880" y="19767596"/>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40" name="Content Placeholder 17"/>
          <p:cNvSpPr>
            <a:spLocks noGrp="1"/>
          </p:cNvSpPr>
          <p:nvPr>
            <p:ph sz="quarter" idx="42" hasCustomPrompt="1"/>
          </p:nvPr>
        </p:nvSpPr>
        <p:spPr>
          <a:xfrm>
            <a:off x="29900880" y="21212348"/>
            <a:ext cx="12801600" cy="4344786"/>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29" name="Text Placeholder 6"/>
          <p:cNvSpPr>
            <a:spLocks noGrp="1"/>
          </p:cNvSpPr>
          <p:nvPr>
            <p:ph type="body" sz="quarter" idx="34" hasCustomPrompt="1"/>
          </p:nvPr>
        </p:nvSpPr>
        <p:spPr>
          <a:xfrm>
            <a:off x="29900880" y="25722072"/>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30" name="Content Placeholder 17"/>
          <p:cNvSpPr>
            <a:spLocks noGrp="1"/>
          </p:cNvSpPr>
          <p:nvPr>
            <p:ph sz="quarter" idx="35" hasCustomPrompt="1"/>
          </p:nvPr>
        </p:nvSpPr>
        <p:spPr>
          <a:xfrm>
            <a:off x="29900880" y="27166824"/>
            <a:ext cx="12801600" cy="4462272"/>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p:txBody>
      </p:sp>
      <p:sp>
        <p:nvSpPr>
          <p:cNvPr id="3" name="Date Placeholder 2"/>
          <p:cNvSpPr>
            <a:spLocks noGrp="1"/>
          </p:cNvSpPr>
          <p:nvPr>
            <p:ph type="dt" sz="half" idx="10"/>
          </p:nvPr>
        </p:nvSpPr>
        <p:spPr/>
        <p:txBody>
          <a:bodyPr/>
          <a:lstStyle/>
          <a:p>
            <a:fld id="{ECAA57DF-1C19-4726-AB84-014692BAD8F5}" type="datetimeFigureOut">
              <a:rPr lang="en-US" smtClean="0"/>
              <a:t>5/9/2019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B4C631-C489-4C11-812F-2172FBEAE82B}" type="slidenum">
              <a:rPr lang="en-US" smtClean="0"/>
              <a:t>‹#›</a:t>
            </a:fld>
            <a:endParaRPr lang="en-US"/>
          </a:p>
        </p:txBody>
      </p:sp>
      <p:sp>
        <p:nvSpPr>
          <p:cNvPr id="8" name="Picture Placeholder 7"/>
          <p:cNvSpPr>
            <a:spLocks noGrp="1"/>
          </p:cNvSpPr>
          <p:nvPr>
            <p:ph type="pic" sz="quarter" idx="43"/>
          </p:nvPr>
        </p:nvSpPr>
        <p:spPr>
          <a:xfrm>
            <a:off x="32270700" y="0"/>
            <a:ext cx="11620500" cy="3842445"/>
          </a:xfrm>
          <a:effectDag name="">
            <a:cont type="tree" name="">
              <a:effect ref="fillLine"/>
              <a:alphaMod>
                <a:cont name="">
                  <a:fill>
                    <a:gradFill>
                      <a:gsLst>
                        <a:gs pos="60000">
                          <a:srgbClr val="000000">
                            <a:alpha val="100000"/>
                          </a:srgbClr>
                        </a:gs>
                        <a:gs pos="97000">
                          <a:srgbClr val="000000">
                            <a:alpha val="0"/>
                          </a:srgbClr>
                        </a:gs>
                      </a:gsLst>
                      <a:lin ang="10800000"/>
                    </a:gradFill>
                  </a:fill>
                </a:cont>
              </a:alphaMod>
            </a:cont>
          </a:effectDag>
        </p:spPr>
        <p:txBody>
          <a:bodyPr lIns="91440" tIns="457200" rIns="91440"/>
          <a:lstStyle>
            <a:lvl1pPr marL="0" indent="0" algn="ctr">
              <a:buNone/>
              <a:defRPr>
                <a:solidFill>
                  <a:schemeClr val="bg1"/>
                </a:solidFill>
              </a:defRPr>
            </a:lvl1pPr>
          </a:lstStyle>
          <a:p>
            <a:r>
              <a:rPr lang="en-US"/>
              <a:t>Click icon to add picture</a:t>
            </a:r>
            <a:endParaRPr lang="en-US" dirty="0"/>
          </a:p>
        </p:txBody>
      </p:sp>
    </p:spTree>
    <p:extLst>
      <p:ext uri="{BB962C8B-B14F-4D97-AF65-F5344CB8AC3E}">
        <p14:creationId xmlns:p14="http://schemas.microsoft.com/office/powerpoint/2010/main" val="145907722"/>
      </p:ext>
    </p:extLst>
  </p:cSld>
  <p:clrMapOvr>
    <a:masterClrMapping/>
  </p:clrMapOvr>
  <p:extLst mod="1">
    <p:ext uri="{DCECCB84-F9BA-43D5-87BE-67443E8EF086}">
      <p15:sldGuideLst xmlns:p15="http://schemas.microsoft.com/office/powerpoint/2012/main">
        <p15:guide id="1" pos="9168" userDrawn="1">
          <p15:clr>
            <a:srgbClr val="A4A3A4"/>
          </p15:clr>
        </p15:guide>
        <p15:guide id="2" pos="18480" userDrawn="1">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ltGray">
          <a:xfrm>
            <a:off x="0" y="0"/>
            <a:ext cx="43891200" cy="502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bwMode="auto">
          <a:xfrm>
            <a:off x="1158240" y="685860"/>
            <a:ext cx="30175200" cy="297174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158240" y="6019800"/>
            <a:ext cx="41589960" cy="236296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3000" y="32114698"/>
            <a:ext cx="9875520" cy="457200"/>
          </a:xfrm>
          <a:prstGeom prst="rect">
            <a:avLst/>
          </a:prstGeom>
        </p:spPr>
        <p:txBody>
          <a:bodyPr vert="horz" lIns="91440" tIns="45720" rIns="91440" bIns="45720" rtlCol="0" anchor="ctr"/>
          <a:lstStyle>
            <a:lvl1pPr algn="l">
              <a:defRPr sz="1600">
                <a:solidFill>
                  <a:schemeClr val="tx1">
                    <a:tint val="75000"/>
                  </a:schemeClr>
                </a:solidFill>
              </a:defRPr>
            </a:lvl1pPr>
          </a:lstStyle>
          <a:p>
            <a:fld id="{ECAA57DF-1C19-4726-AB84-014692BAD8F5}" type="datetimeFigureOut">
              <a:rPr lang="en-US" smtClean="0"/>
              <a:pPr/>
              <a:t>5/9/2019</a:t>
            </a:fld>
            <a:endParaRPr lang="en-US"/>
          </a:p>
        </p:txBody>
      </p:sp>
      <p:sp>
        <p:nvSpPr>
          <p:cNvPr id="5" name="Footer Placeholder 4"/>
          <p:cNvSpPr>
            <a:spLocks noGrp="1"/>
          </p:cNvSpPr>
          <p:nvPr>
            <p:ph type="ftr" sz="quarter" idx="3"/>
          </p:nvPr>
        </p:nvSpPr>
        <p:spPr>
          <a:xfrm>
            <a:off x="11018520" y="32114698"/>
            <a:ext cx="21854160" cy="45720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2872680" y="32114698"/>
            <a:ext cx="9875520" cy="457200"/>
          </a:xfrm>
          <a:prstGeom prst="rect">
            <a:avLst/>
          </a:prstGeom>
        </p:spPr>
        <p:txBody>
          <a:bodyPr vert="horz" lIns="91440" tIns="45720" rIns="91440" bIns="45720" rtlCol="0" anchor="ctr"/>
          <a:lstStyle>
            <a:lvl1pPr algn="r">
              <a:defRPr sz="1600">
                <a:solidFill>
                  <a:schemeClr val="tx1">
                    <a:tint val="75000"/>
                  </a:schemeClr>
                </a:solidFill>
              </a:defRPr>
            </a:lvl1pPr>
          </a:lstStyle>
          <a:p>
            <a:fld id="{91B4C631-C489-4C11-812F-2172FBEAE82B}" type="slidenum">
              <a:rPr lang="en-US" smtClean="0"/>
              <a:pPr/>
              <a:t>‹#›</a:t>
            </a:fld>
            <a:endParaRPr lang="en-US"/>
          </a:p>
        </p:txBody>
      </p:sp>
      <p:sp>
        <p:nvSpPr>
          <p:cNvPr id="8" name="Rectangle 7"/>
          <p:cNvSpPr/>
          <p:nvPr userDrawn="1"/>
        </p:nvSpPr>
        <p:spPr bwMode="gray">
          <a:xfrm>
            <a:off x="0" y="3886200"/>
            <a:ext cx="43891200" cy="1143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0" y="3886200"/>
            <a:ext cx="43891200" cy="0"/>
          </a:xfrm>
          <a:prstGeom prst="line">
            <a:avLst/>
          </a:prstGeom>
          <a:ln w="114300">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4389120" rtl="0" eaLnBrk="1" latinLnBrk="0" hangingPunct="1">
        <a:lnSpc>
          <a:spcPct val="90000"/>
        </a:lnSpc>
        <a:spcBef>
          <a:spcPct val="0"/>
        </a:spcBef>
        <a:buNone/>
        <a:defRPr sz="11500" b="0" kern="1200">
          <a:solidFill>
            <a:schemeClr val="bg1"/>
          </a:solidFill>
          <a:latin typeface="+mj-lt"/>
          <a:ea typeface="+mj-ea"/>
          <a:cs typeface="+mj-cs"/>
        </a:defRPr>
      </a:lvl1pPr>
    </p:titleStyle>
    <p:bodyStyle>
      <a:lvl1pPr marL="45720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368" userDrawn="1">
          <p15:clr>
            <a:srgbClr val="A4A3A4"/>
          </p15:clr>
        </p15:guide>
        <p15:guide id="2" pos="720" userDrawn="1">
          <p15:clr>
            <a:srgbClr val="A4A3A4"/>
          </p15:clr>
        </p15:guide>
        <p15:guide id="3" pos="26928" userDrawn="1">
          <p15:clr>
            <a:srgbClr val="A4A3A4"/>
          </p15:clr>
        </p15:guide>
        <p15:guide id="4" pos="13824" userDrawn="1">
          <p15:clr>
            <a:srgbClr val="A4A3A4"/>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jp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g"/><Relationship Id="rId5" Type="http://schemas.openxmlformats.org/officeDocument/2006/relationships/image" Target="../media/image3.jpeg"/><Relationship Id="rId10" Type="http://schemas.openxmlformats.org/officeDocument/2006/relationships/image" Target="../media/image8.jpg"/><Relationship Id="rId4" Type="http://schemas.openxmlformats.org/officeDocument/2006/relationships/image" Target="../media/image2.jpeg"/><Relationship Id="rId9"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63192" y="248544"/>
            <a:ext cx="34706560" cy="2971740"/>
          </a:xfrm>
        </p:spPr>
        <p:txBody>
          <a:bodyPr>
            <a:normAutofit/>
          </a:bodyPr>
          <a:lstStyle/>
          <a:p>
            <a:pPr latinLnBrk="1"/>
            <a:r>
              <a:rPr lang="en-US" altLang="ko-KR" sz="9500" b="1" dirty="0"/>
              <a:t>Ready, Action!</a:t>
            </a:r>
            <a:br>
              <a:rPr lang="en-US" altLang="ko-KR" sz="9500" b="1" dirty="0"/>
            </a:br>
            <a:r>
              <a:rPr lang="en-US" altLang="ko-KR" sz="9500" b="1" dirty="0"/>
              <a:t>Implementing Story drama into EFL English classroom</a:t>
            </a:r>
            <a:endParaRPr lang="ko-KR" altLang="ko-KR" sz="9500" dirty="0"/>
          </a:p>
        </p:txBody>
      </p:sp>
      <p:sp>
        <p:nvSpPr>
          <p:cNvPr id="67" name="Text Placeholder 66"/>
          <p:cNvSpPr>
            <a:spLocks noGrp="1"/>
          </p:cNvSpPr>
          <p:nvPr>
            <p:ph type="body" sz="quarter" idx="13"/>
          </p:nvPr>
        </p:nvSpPr>
        <p:spPr>
          <a:gradFill flip="none" rotWithShape="1">
            <a:gsLst>
              <a:gs pos="0">
                <a:schemeClr val="tx1">
                  <a:lumMod val="65000"/>
                  <a:lumOff val="35000"/>
                </a:schemeClr>
              </a:gs>
              <a:gs pos="91000">
                <a:schemeClr val="accent1"/>
              </a:gs>
              <a:gs pos="90000">
                <a:schemeClr val="tx1">
                  <a:lumMod val="65000"/>
                  <a:lumOff val="35000"/>
                </a:schemeClr>
              </a:gs>
              <a:gs pos="100000">
                <a:schemeClr val="accent1"/>
              </a:gs>
            </a:gsLst>
            <a:lin ang="16200000" scaled="1"/>
            <a:tileRect/>
          </a:gradFill>
        </p:spPr>
        <p:txBody>
          <a:bodyPr/>
          <a:lstStyle/>
          <a:p>
            <a:r>
              <a:rPr lang="en-US" dirty="0"/>
              <a:t>What is Story drama?</a:t>
            </a:r>
          </a:p>
        </p:txBody>
      </p:sp>
      <p:sp>
        <p:nvSpPr>
          <p:cNvPr id="69" name="Text Placeholder 68"/>
          <p:cNvSpPr>
            <a:spLocks noGrp="1"/>
          </p:cNvSpPr>
          <p:nvPr>
            <p:ph type="body" sz="quarter" idx="39"/>
          </p:nvPr>
        </p:nvSpPr>
        <p:spPr>
          <a:xfrm>
            <a:off x="1143000" y="7114031"/>
            <a:ext cx="12801600" cy="7565137"/>
          </a:xfrm>
        </p:spPr>
        <p:txBody>
          <a:bodyPr/>
          <a:lstStyle/>
          <a:p>
            <a:pPr marL="571500" indent="-571500">
              <a:buFont typeface="Arial" panose="020B0604020202020204" pitchFamily="34" charset="0"/>
              <a:buChar char="•"/>
            </a:pPr>
            <a:r>
              <a:rPr lang="en-US" altLang="ko-KR" dirty="0"/>
              <a:t>Reading storybooks has proven to be one of the best ways to promote second language acquisition in young learners.  </a:t>
            </a:r>
          </a:p>
          <a:p>
            <a:endParaRPr lang="en-US" altLang="ko-KR" dirty="0"/>
          </a:p>
          <a:p>
            <a:pPr marL="571500" indent="-571500">
              <a:buFont typeface="Arial" panose="020B0604020202020204" pitchFamily="34" charset="0"/>
              <a:buChar char="•"/>
            </a:pPr>
            <a:r>
              <a:rPr lang="en-US" altLang="ko-KR" dirty="0"/>
              <a:t>A combination of storybooks and drama techniques, Story drama, enables kids to see beyond the books while role-playing and improvising the originals.  </a:t>
            </a:r>
          </a:p>
        </p:txBody>
      </p:sp>
      <p:sp>
        <p:nvSpPr>
          <p:cNvPr id="7" name="Text Placeholder 6"/>
          <p:cNvSpPr>
            <a:spLocks noGrp="1"/>
          </p:cNvSpPr>
          <p:nvPr>
            <p:ph type="body" sz="quarter" idx="17"/>
          </p:nvPr>
        </p:nvSpPr>
        <p:spPr>
          <a:gradFill flip="none" rotWithShape="1">
            <a:gsLst>
              <a:gs pos="0">
                <a:schemeClr val="tx1">
                  <a:lumMod val="65000"/>
                  <a:lumOff val="35000"/>
                </a:schemeClr>
              </a:gs>
              <a:gs pos="91000">
                <a:schemeClr val="accent1"/>
              </a:gs>
              <a:gs pos="90000">
                <a:schemeClr val="tx1">
                  <a:lumMod val="65000"/>
                  <a:lumOff val="35000"/>
                </a:schemeClr>
              </a:gs>
              <a:gs pos="100000">
                <a:schemeClr val="accent1"/>
              </a:gs>
            </a:gsLst>
            <a:lin ang="16200000" scaled="1"/>
            <a:tileRect/>
          </a:gradFill>
        </p:spPr>
        <p:txBody>
          <a:bodyPr/>
          <a:lstStyle/>
          <a:p>
            <a:r>
              <a:rPr lang="en-US" dirty="0"/>
              <a:t>Story Drama in EFL</a:t>
            </a:r>
          </a:p>
        </p:txBody>
      </p:sp>
      <p:sp>
        <p:nvSpPr>
          <p:cNvPr id="70" name="Text Placeholder 69"/>
          <p:cNvSpPr>
            <a:spLocks noGrp="1"/>
          </p:cNvSpPr>
          <p:nvPr>
            <p:ph type="body" sz="quarter" idx="40"/>
          </p:nvPr>
        </p:nvSpPr>
        <p:spPr>
          <a:xfrm>
            <a:off x="15544800" y="5686078"/>
            <a:ext cx="12801600" cy="1219200"/>
          </a:xfrm>
          <a:gradFill flip="none" rotWithShape="1">
            <a:gsLst>
              <a:gs pos="0">
                <a:schemeClr val="tx1">
                  <a:lumMod val="65000"/>
                  <a:lumOff val="35000"/>
                </a:schemeClr>
              </a:gs>
              <a:gs pos="91000">
                <a:schemeClr val="accent1"/>
              </a:gs>
              <a:gs pos="90000">
                <a:schemeClr val="tx1">
                  <a:lumMod val="65000"/>
                  <a:lumOff val="35000"/>
                </a:schemeClr>
              </a:gs>
              <a:gs pos="100000">
                <a:schemeClr val="accent1"/>
              </a:gs>
            </a:gsLst>
            <a:lin ang="16200000" scaled="1"/>
            <a:tileRect/>
          </a:gradFill>
        </p:spPr>
        <p:txBody>
          <a:bodyPr/>
          <a:lstStyle/>
          <a:p>
            <a:r>
              <a:rPr lang="en-US" dirty="0"/>
              <a:t>Procedure</a:t>
            </a:r>
          </a:p>
        </p:txBody>
      </p:sp>
      <p:sp>
        <p:nvSpPr>
          <p:cNvPr id="18" name="Text Placeholder 17"/>
          <p:cNvSpPr>
            <a:spLocks noGrp="1"/>
          </p:cNvSpPr>
          <p:nvPr>
            <p:ph type="body" sz="quarter" idx="31"/>
          </p:nvPr>
        </p:nvSpPr>
        <p:spPr>
          <a:gradFill flip="none" rotWithShape="1">
            <a:gsLst>
              <a:gs pos="0">
                <a:schemeClr val="tx1">
                  <a:lumMod val="65000"/>
                  <a:lumOff val="35000"/>
                </a:schemeClr>
              </a:gs>
              <a:gs pos="91000">
                <a:schemeClr val="accent1"/>
              </a:gs>
              <a:gs pos="90000">
                <a:schemeClr val="tx1">
                  <a:lumMod val="65000"/>
                  <a:lumOff val="35000"/>
                </a:schemeClr>
              </a:gs>
              <a:gs pos="100000">
                <a:schemeClr val="accent1"/>
              </a:gs>
            </a:gsLst>
            <a:lin ang="16200000" scaled="1"/>
            <a:tileRect/>
          </a:gradFill>
        </p:spPr>
        <p:txBody>
          <a:bodyPr/>
          <a:lstStyle/>
          <a:p>
            <a:r>
              <a:rPr lang="en-US" dirty="0"/>
              <a:t>Findings</a:t>
            </a:r>
          </a:p>
        </p:txBody>
      </p:sp>
      <p:sp>
        <p:nvSpPr>
          <p:cNvPr id="71" name="Text Placeholder 70"/>
          <p:cNvSpPr>
            <a:spLocks noGrp="1"/>
          </p:cNvSpPr>
          <p:nvPr>
            <p:ph type="body" sz="quarter" idx="41"/>
          </p:nvPr>
        </p:nvSpPr>
        <p:spPr>
          <a:gradFill flip="none" rotWithShape="1">
            <a:gsLst>
              <a:gs pos="0">
                <a:schemeClr val="tx1">
                  <a:lumMod val="65000"/>
                  <a:lumOff val="35000"/>
                </a:schemeClr>
              </a:gs>
              <a:gs pos="91000">
                <a:schemeClr val="accent1"/>
              </a:gs>
              <a:gs pos="90000">
                <a:schemeClr val="tx1">
                  <a:lumMod val="65000"/>
                  <a:lumOff val="35000"/>
                </a:schemeClr>
              </a:gs>
              <a:gs pos="100000">
                <a:schemeClr val="accent1"/>
              </a:gs>
            </a:gsLst>
            <a:lin ang="16200000" scaled="1"/>
            <a:tileRect/>
          </a:gradFill>
        </p:spPr>
        <p:txBody>
          <a:bodyPr/>
          <a:lstStyle/>
          <a:p>
            <a:r>
              <a:rPr lang="en-US" dirty="0"/>
              <a:t>Discussion</a:t>
            </a:r>
          </a:p>
        </p:txBody>
      </p:sp>
      <p:sp>
        <p:nvSpPr>
          <p:cNvPr id="21" name="Text Placeholder 20"/>
          <p:cNvSpPr>
            <a:spLocks noGrp="1"/>
          </p:cNvSpPr>
          <p:nvPr>
            <p:ph type="body" sz="quarter" idx="34"/>
          </p:nvPr>
        </p:nvSpPr>
        <p:spPr>
          <a:gradFill flip="none" rotWithShape="1">
            <a:gsLst>
              <a:gs pos="0">
                <a:schemeClr val="tx1">
                  <a:lumMod val="65000"/>
                  <a:lumOff val="35000"/>
                </a:schemeClr>
              </a:gs>
              <a:gs pos="91000">
                <a:schemeClr val="accent1"/>
              </a:gs>
              <a:gs pos="90000">
                <a:schemeClr val="tx1">
                  <a:lumMod val="65000"/>
                  <a:lumOff val="35000"/>
                </a:schemeClr>
              </a:gs>
              <a:gs pos="100000">
                <a:schemeClr val="accent1"/>
              </a:gs>
            </a:gsLst>
            <a:lin ang="16200000" scaled="1"/>
            <a:tileRect/>
          </a:gradFill>
        </p:spPr>
        <p:txBody>
          <a:bodyPr/>
          <a:lstStyle/>
          <a:p>
            <a:r>
              <a:rPr lang="en-US" dirty="0"/>
              <a:t>References</a:t>
            </a:r>
          </a:p>
        </p:txBody>
      </p:sp>
      <p:pic>
        <p:nvPicPr>
          <p:cNvPr id="27" name="그림 개체 틀 26">
            <a:extLst>
              <a:ext uri="{FF2B5EF4-FFF2-40B4-BE49-F238E27FC236}">
                <a16:creationId xmlns:a16="http://schemas.microsoft.com/office/drawing/2014/main" id="{F640D772-6DCB-45B2-B3D7-ED16603F3605}"/>
              </a:ext>
            </a:extLst>
          </p:cNvPr>
          <p:cNvPicPr>
            <a:picLocks noGrp="1" noChangeAspect="1"/>
          </p:cNvPicPr>
          <p:nvPr>
            <p:ph type="pic" sz="quarter" idx="43"/>
          </p:nvPr>
        </p:nvPicPr>
        <p:blipFill>
          <a:blip r:embed="rId3">
            <a:extLst>
              <a:ext uri="{28A0092B-C50C-407E-A947-70E740481C1C}">
                <a14:useLocalDpi xmlns:a14="http://schemas.microsoft.com/office/drawing/2010/main" val="0"/>
              </a:ext>
            </a:extLst>
          </a:blip>
          <a:srcRect t="22753" b="22753"/>
          <a:stretch>
            <a:fillRect/>
          </a:stretch>
        </p:blipFill>
        <p:spPr>
          <a:xfrm>
            <a:off x="35051426" y="0"/>
            <a:ext cx="8839773" cy="3842445"/>
          </a:xfrm>
        </p:spPr>
      </p:pic>
      <p:pic>
        <p:nvPicPr>
          <p:cNvPr id="1028" name="Picture 4" descr="into the story 2: more stories! more drama!ì ëí ì´ë¯¸ì§ ê²ìê²°ê³¼">
            <a:extLst>
              <a:ext uri="{FF2B5EF4-FFF2-40B4-BE49-F238E27FC236}">
                <a16:creationId xmlns:a16="http://schemas.microsoft.com/office/drawing/2014/main" id="{77DA8017-9602-4B80-A472-7E3038761FF0}"/>
              </a:ext>
            </a:extLst>
          </p:cNvPr>
          <p:cNvPicPr>
            <a:picLocks noGrp="1" noChangeAspect="1" noChangeArrowheads="1"/>
          </p:cNvPicPr>
          <p:nvPr>
            <p:ph sz="quarter" idx="35"/>
          </p:nvPr>
        </p:nvPicPr>
        <p:blipFill>
          <a:blip r:embed="rId4" cstate="print">
            <a:extLst>
              <a:ext uri="{28A0092B-C50C-407E-A947-70E740481C1C}">
                <a14:useLocalDpi xmlns:a14="http://schemas.microsoft.com/office/drawing/2010/main" val="0"/>
              </a:ext>
            </a:extLst>
          </a:blip>
          <a:srcRect/>
          <a:stretch>
            <a:fillRect/>
          </a:stretch>
        </p:blipFill>
        <p:spPr bwMode="auto">
          <a:xfrm>
            <a:off x="35051427" y="27249120"/>
            <a:ext cx="2499238" cy="338242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nto the story bookì ëí ì´ë¯¸ì§ ê²ìê²°ê³¼">
            <a:extLst>
              <a:ext uri="{FF2B5EF4-FFF2-40B4-BE49-F238E27FC236}">
                <a16:creationId xmlns:a16="http://schemas.microsoft.com/office/drawing/2014/main" id="{9BF2BE73-E033-4390-9289-EEE92468BBD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933102" y="27319957"/>
            <a:ext cx="2499238" cy="323088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storydrama bookì ëí ì´ë¯¸ì§ ê²ìê²°ê³¼">
            <a:extLst>
              <a:ext uri="{FF2B5EF4-FFF2-40B4-BE49-F238E27FC236}">
                <a16:creationId xmlns:a16="http://schemas.microsoft.com/office/drawing/2014/main" id="{FD8A20D6-6755-4C5E-B805-DF271517E4D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169752" y="27295403"/>
            <a:ext cx="2566575" cy="3230879"/>
          </a:xfrm>
          <a:prstGeom prst="rect">
            <a:avLst/>
          </a:prstGeom>
          <a:noFill/>
          <a:extLst>
            <a:ext uri="{909E8E84-426E-40DD-AFC4-6F175D3DCCD1}">
              <a14:hiddenFill xmlns:a14="http://schemas.microsoft.com/office/drawing/2010/main">
                <a:solidFill>
                  <a:srgbClr val="FFFFFF"/>
                </a:solidFill>
              </a14:hiddenFill>
            </a:ext>
          </a:extLst>
        </p:spPr>
      </p:pic>
      <p:sp>
        <p:nvSpPr>
          <p:cNvPr id="49" name="Text Placeholder 68">
            <a:extLst>
              <a:ext uri="{FF2B5EF4-FFF2-40B4-BE49-F238E27FC236}">
                <a16:creationId xmlns:a16="http://schemas.microsoft.com/office/drawing/2014/main" id="{0B06950E-7281-4705-B83C-B0A7FD9E7552}"/>
              </a:ext>
            </a:extLst>
          </p:cNvPr>
          <p:cNvSpPr txBox="1">
            <a:spLocks/>
          </p:cNvSpPr>
          <p:nvPr/>
        </p:nvSpPr>
        <p:spPr bwMode="ltGray">
          <a:xfrm>
            <a:off x="1143000" y="16410431"/>
            <a:ext cx="12801600" cy="14983969"/>
          </a:xfrm>
          <a:prstGeom prst="rect">
            <a:avLst/>
          </a:prstGeom>
          <a:solidFill>
            <a:schemeClr val="tx2">
              <a:lumMod val="10000"/>
              <a:lumOff val="90000"/>
            </a:schemeClr>
          </a:solidFill>
        </p:spPr>
        <p:txBody>
          <a:bodyPr vert="horz" lIns="365760" tIns="45720" rIns="365760" bIns="45720" rtlCol="0" anchor="ctr">
            <a:noAutofit/>
          </a:bodyPr>
          <a:lstStyle>
            <a:lvl1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baseline="0">
                <a:solidFill>
                  <a:schemeClr val="tx1"/>
                </a:solidFill>
                <a:latin typeface="+mn-lt"/>
                <a:ea typeface="+mn-ea"/>
                <a:cs typeface="+mn-cs"/>
              </a:defRPr>
            </a:lvl1pPr>
            <a:lvl2pPr marL="571500" indent="-5715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4400" kern="1200">
                <a:solidFill>
                  <a:schemeClr val="tx1"/>
                </a:solidFill>
                <a:latin typeface="+mn-lt"/>
                <a:ea typeface="+mn-ea"/>
                <a:cs typeface="+mn-cs"/>
              </a:defRPr>
            </a:lvl2pPr>
            <a:lvl3pPr marL="571500" indent="-5715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4400" kern="1200">
                <a:solidFill>
                  <a:schemeClr val="tx1"/>
                </a:solidFill>
                <a:latin typeface="+mn-lt"/>
                <a:ea typeface="+mn-ea"/>
                <a:cs typeface="+mn-cs"/>
              </a:defRPr>
            </a:lvl3pPr>
            <a:lvl4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4pPr>
            <a:lvl5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5pPr>
            <a:lvl6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6pPr>
            <a:lvl7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7pPr>
            <a:lvl8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8pPr>
            <a:lvl9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9pPr>
          </a:lstStyle>
          <a:p>
            <a:pPr marL="571500" indent="-571500" latinLnBrk="1">
              <a:buFont typeface="Arial" panose="020B0604020202020204" pitchFamily="34" charset="0"/>
              <a:buChar char="•"/>
            </a:pPr>
            <a:r>
              <a:rPr lang="en-US" altLang="ko-KR" dirty="0"/>
              <a:t>English classrooms in South Korea. Attendees will be guided through the major issues and benefits that have arisen as a result of Story drama.</a:t>
            </a:r>
          </a:p>
          <a:p>
            <a:pPr marL="571500" indent="-571500" latinLnBrk="1">
              <a:buFont typeface="Arial" panose="020B0604020202020204" pitchFamily="34" charset="0"/>
              <a:buChar char="•"/>
            </a:pPr>
            <a:endParaRPr lang="en-US" altLang="ko-KR" dirty="0"/>
          </a:p>
          <a:p>
            <a:pPr marL="571500" indent="-571500" latinLnBrk="1">
              <a:buFont typeface="Arial" panose="020B0604020202020204" pitchFamily="34" charset="0"/>
              <a:buChar char="•"/>
            </a:pPr>
            <a:r>
              <a:rPr lang="en-US" altLang="ko-KR" dirty="0"/>
              <a:t>Obstacles that English teachers have when teaching Story drama in EFL settings.  </a:t>
            </a:r>
          </a:p>
          <a:p>
            <a:pPr marL="571500" indent="-571500" latinLnBrk="1">
              <a:buFont typeface="Arial" panose="020B0604020202020204" pitchFamily="34" charset="0"/>
              <a:buChar char="•"/>
            </a:pPr>
            <a:endParaRPr lang="en-US" altLang="ko-KR" dirty="0"/>
          </a:p>
          <a:p>
            <a:pPr marL="571500" indent="-571500" latinLnBrk="1">
              <a:buFont typeface="Arial" panose="020B0604020202020204" pitchFamily="34" charset="0"/>
              <a:buChar char="•"/>
            </a:pPr>
            <a:r>
              <a:rPr lang="en-US" altLang="ko-KR" dirty="0"/>
              <a:t>Future directions will be discussed which aim to provide attendees with practical ways that can adopt story drama methodology with English storybooks in their classrooms.  </a:t>
            </a:r>
          </a:p>
          <a:p>
            <a:pPr marL="571500" indent="-571500" latinLnBrk="1">
              <a:buFont typeface="Arial" panose="020B0604020202020204" pitchFamily="34" charset="0"/>
              <a:buChar char="•"/>
            </a:pPr>
            <a:endParaRPr lang="en-US" altLang="ko-KR" dirty="0"/>
          </a:p>
          <a:p>
            <a:pPr marL="571500" indent="-571500" latinLnBrk="1">
              <a:buFont typeface="Arial" panose="020B0604020202020204" pitchFamily="34" charset="0"/>
              <a:buChar char="•"/>
            </a:pPr>
            <a:r>
              <a:rPr lang="en-US" altLang="ko-KR" dirty="0"/>
              <a:t>Through this presentation attendees will gain a deeper understanding of the Story drama teaching skills and its influences on English language education in South Korea.</a:t>
            </a:r>
            <a:endParaRPr lang="en-US" dirty="0"/>
          </a:p>
        </p:txBody>
      </p:sp>
      <p:sp>
        <p:nvSpPr>
          <p:cNvPr id="90" name="Text Placeholder 68">
            <a:extLst>
              <a:ext uri="{FF2B5EF4-FFF2-40B4-BE49-F238E27FC236}">
                <a16:creationId xmlns:a16="http://schemas.microsoft.com/office/drawing/2014/main" id="{16F103D6-1D67-4B45-9AC9-37C9AC38B015}"/>
              </a:ext>
            </a:extLst>
          </p:cNvPr>
          <p:cNvSpPr txBox="1">
            <a:spLocks/>
          </p:cNvSpPr>
          <p:nvPr/>
        </p:nvSpPr>
        <p:spPr bwMode="ltGray">
          <a:xfrm>
            <a:off x="15559723" y="7187182"/>
            <a:ext cx="12801600" cy="24207218"/>
          </a:xfrm>
          <a:prstGeom prst="rect">
            <a:avLst/>
          </a:prstGeom>
          <a:solidFill>
            <a:schemeClr val="tx2">
              <a:lumMod val="10000"/>
              <a:lumOff val="90000"/>
            </a:schemeClr>
          </a:solidFill>
        </p:spPr>
        <p:txBody>
          <a:bodyPr vert="horz" lIns="365760" tIns="45720" rIns="365760" bIns="45720" rtlCol="0" anchor="ctr">
            <a:noAutofit/>
          </a:bodyPr>
          <a:lstStyle>
            <a:lvl1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baseline="0">
                <a:solidFill>
                  <a:schemeClr val="tx1"/>
                </a:solidFill>
                <a:latin typeface="+mn-lt"/>
                <a:ea typeface="+mn-ea"/>
                <a:cs typeface="+mn-cs"/>
              </a:defRPr>
            </a:lvl1pPr>
            <a:lvl2pPr marL="571500" indent="-5715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4400" kern="1200">
                <a:solidFill>
                  <a:schemeClr val="tx1"/>
                </a:solidFill>
                <a:latin typeface="+mn-lt"/>
                <a:ea typeface="+mn-ea"/>
                <a:cs typeface="+mn-cs"/>
              </a:defRPr>
            </a:lvl2pPr>
            <a:lvl3pPr marL="571500" indent="-5715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4400" kern="1200">
                <a:solidFill>
                  <a:schemeClr val="tx1"/>
                </a:solidFill>
                <a:latin typeface="+mn-lt"/>
                <a:ea typeface="+mn-ea"/>
                <a:cs typeface="+mn-cs"/>
              </a:defRPr>
            </a:lvl3pPr>
            <a:lvl4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4pPr>
            <a:lvl5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5pPr>
            <a:lvl6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6pPr>
            <a:lvl7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7pPr>
            <a:lvl8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8pPr>
            <a:lvl9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9pPr>
          </a:lstStyle>
          <a:p>
            <a:endParaRPr lang="en-US" dirty="0"/>
          </a:p>
          <a:p>
            <a:endParaRPr lang="en-US" dirty="0"/>
          </a:p>
        </p:txBody>
      </p:sp>
      <p:sp>
        <p:nvSpPr>
          <p:cNvPr id="94" name="Text Placeholder 68">
            <a:extLst>
              <a:ext uri="{FF2B5EF4-FFF2-40B4-BE49-F238E27FC236}">
                <a16:creationId xmlns:a16="http://schemas.microsoft.com/office/drawing/2014/main" id="{D2426BD0-0643-40AB-A65A-4EDF64FCD771}"/>
              </a:ext>
            </a:extLst>
          </p:cNvPr>
          <p:cNvSpPr txBox="1">
            <a:spLocks/>
          </p:cNvSpPr>
          <p:nvPr/>
        </p:nvSpPr>
        <p:spPr bwMode="ltGray">
          <a:xfrm>
            <a:off x="29900246" y="7125566"/>
            <a:ext cx="12801600" cy="12334181"/>
          </a:xfrm>
          <a:prstGeom prst="rect">
            <a:avLst/>
          </a:prstGeom>
          <a:solidFill>
            <a:schemeClr val="tx2">
              <a:lumMod val="10000"/>
              <a:lumOff val="90000"/>
            </a:schemeClr>
          </a:solidFill>
        </p:spPr>
        <p:txBody>
          <a:bodyPr vert="horz" lIns="365760" tIns="45720" rIns="365760" bIns="45720" rtlCol="0" anchor="ctr">
            <a:noAutofit/>
          </a:bodyPr>
          <a:lstStyle>
            <a:lvl1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baseline="0">
                <a:solidFill>
                  <a:schemeClr val="tx1"/>
                </a:solidFill>
                <a:latin typeface="+mn-lt"/>
                <a:ea typeface="+mn-ea"/>
                <a:cs typeface="+mn-cs"/>
              </a:defRPr>
            </a:lvl1pPr>
            <a:lvl2pPr marL="571500" indent="-5715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4400" kern="1200">
                <a:solidFill>
                  <a:schemeClr val="tx1"/>
                </a:solidFill>
                <a:latin typeface="+mn-lt"/>
                <a:ea typeface="+mn-ea"/>
                <a:cs typeface="+mn-cs"/>
              </a:defRPr>
            </a:lvl2pPr>
            <a:lvl3pPr marL="571500" indent="-5715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4400" kern="1200">
                <a:solidFill>
                  <a:schemeClr val="tx1"/>
                </a:solidFill>
                <a:latin typeface="+mn-lt"/>
                <a:ea typeface="+mn-ea"/>
                <a:cs typeface="+mn-cs"/>
              </a:defRPr>
            </a:lvl3pPr>
            <a:lvl4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4pPr>
            <a:lvl5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5pPr>
            <a:lvl6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6pPr>
            <a:lvl7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7pPr>
            <a:lvl8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8pPr>
            <a:lvl9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9pPr>
          </a:lstStyle>
          <a:p>
            <a:pPr marL="571500" indent="-571500" latinLnBrk="1">
              <a:buFont typeface="Arial" panose="020B0604020202020204" pitchFamily="34" charset="0"/>
              <a:buChar char="•"/>
            </a:pPr>
            <a:r>
              <a:rPr lang="en-US" altLang="ko-KR" dirty="0"/>
              <a:t>Future directions will be discussed which aim to provide attendees with practical ways that can adopt story drama methodology with English storybooks in their classrooms.</a:t>
            </a:r>
          </a:p>
          <a:p>
            <a:pPr latinLnBrk="1"/>
            <a:endParaRPr lang="en-US" altLang="ko-KR" dirty="0"/>
          </a:p>
          <a:p>
            <a:pPr marL="571500" indent="-571500" latinLnBrk="1">
              <a:buFont typeface="Arial" panose="020B0604020202020204" pitchFamily="34" charset="0"/>
              <a:buChar char="•"/>
            </a:pPr>
            <a:r>
              <a:rPr lang="en-US" altLang="ko-KR" dirty="0"/>
              <a:t>Through this presentation attendees will gain a deeper understanding of the Story drama teaching skills and its influences on English language education in South Korea.</a:t>
            </a:r>
          </a:p>
          <a:p>
            <a:pPr marL="571500" indent="-571500" latinLnBrk="1">
              <a:buFont typeface="Arial" panose="020B0604020202020204" pitchFamily="34" charset="0"/>
              <a:buChar char="•"/>
            </a:pPr>
            <a:endParaRPr lang="en-US" altLang="ko-KR" dirty="0"/>
          </a:p>
          <a:p>
            <a:pPr marL="571500" indent="-571500" latinLnBrk="1">
              <a:buFont typeface="Arial" panose="020B0604020202020204" pitchFamily="34" charset="0"/>
              <a:buChar char="•"/>
            </a:pPr>
            <a:r>
              <a:rPr lang="en-US" altLang="ko-KR" dirty="0"/>
              <a:t>As well as an increased awareness of current trends of teaching English creatively using Story drama. </a:t>
            </a:r>
          </a:p>
          <a:p>
            <a:pPr marL="571500" indent="-571500" latinLnBrk="1">
              <a:buFont typeface="Arial" panose="020B0604020202020204" pitchFamily="34" charset="0"/>
              <a:buChar char="•"/>
            </a:pPr>
            <a:endParaRPr lang="ko-KR" altLang="ko-KR" dirty="0"/>
          </a:p>
        </p:txBody>
      </p:sp>
      <p:sp>
        <p:nvSpPr>
          <p:cNvPr id="96" name="Text Placeholder 68">
            <a:extLst>
              <a:ext uri="{FF2B5EF4-FFF2-40B4-BE49-F238E27FC236}">
                <a16:creationId xmlns:a16="http://schemas.microsoft.com/office/drawing/2014/main" id="{7AA7F3D2-2590-41CF-A4DC-DFA9EC5422DA}"/>
              </a:ext>
            </a:extLst>
          </p:cNvPr>
          <p:cNvSpPr txBox="1">
            <a:spLocks/>
          </p:cNvSpPr>
          <p:nvPr/>
        </p:nvSpPr>
        <p:spPr bwMode="ltGray">
          <a:xfrm>
            <a:off x="29916524" y="21167301"/>
            <a:ext cx="12801600" cy="4119579"/>
          </a:xfrm>
          <a:prstGeom prst="rect">
            <a:avLst/>
          </a:prstGeom>
          <a:solidFill>
            <a:schemeClr val="tx2">
              <a:lumMod val="10000"/>
              <a:lumOff val="90000"/>
            </a:schemeClr>
          </a:solidFill>
        </p:spPr>
        <p:txBody>
          <a:bodyPr vert="horz" lIns="365760" tIns="45720" rIns="365760" bIns="45720" rtlCol="0" anchor="ctr">
            <a:noAutofit/>
          </a:bodyPr>
          <a:lstStyle>
            <a:lvl1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baseline="0">
                <a:solidFill>
                  <a:schemeClr val="tx1"/>
                </a:solidFill>
                <a:latin typeface="+mn-lt"/>
                <a:ea typeface="+mn-ea"/>
                <a:cs typeface="+mn-cs"/>
              </a:defRPr>
            </a:lvl1pPr>
            <a:lvl2pPr marL="571500" indent="-5715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4400" kern="1200">
                <a:solidFill>
                  <a:schemeClr val="tx1"/>
                </a:solidFill>
                <a:latin typeface="+mn-lt"/>
                <a:ea typeface="+mn-ea"/>
                <a:cs typeface="+mn-cs"/>
              </a:defRPr>
            </a:lvl2pPr>
            <a:lvl3pPr marL="571500" indent="-5715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4400" kern="1200">
                <a:solidFill>
                  <a:schemeClr val="tx1"/>
                </a:solidFill>
                <a:latin typeface="+mn-lt"/>
                <a:ea typeface="+mn-ea"/>
                <a:cs typeface="+mn-cs"/>
              </a:defRPr>
            </a:lvl3pPr>
            <a:lvl4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4pPr>
            <a:lvl5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5pPr>
            <a:lvl6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6pPr>
            <a:lvl7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7pPr>
            <a:lvl8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8pPr>
            <a:lvl9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9pPr>
          </a:lstStyle>
          <a:p>
            <a:r>
              <a:rPr lang="en-US" altLang="ko-KR"/>
              <a:t>Participants will be given the opportunity of acknowledging the benefits, obstacles and other issues in teaching through story drama. </a:t>
            </a:r>
            <a:endParaRPr lang="en-US" dirty="0"/>
          </a:p>
        </p:txBody>
      </p:sp>
      <p:pic>
        <p:nvPicPr>
          <p:cNvPr id="35" name="그림 34">
            <a:extLst>
              <a:ext uri="{FF2B5EF4-FFF2-40B4-BE49-F238E27FC236}">
                <a16:creationId xmlns:a16="http://schemas.microsoft.com/office/drawing/2014/main" id="{83565743-3714-4BC8-A0AA-B91B53DE2DC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5811499" y="8751366"/>
            <a:ext cx="6566939" cy="3608940"/>
          </a:xfrm>
          <a:prstGeom prst="rect">
            <a:avLst/>
          </a:prstGeom>
        </p:spPr>
      </p:pic>
      <p:sp>
        <p:nvSpPr>
          <p:cNvPr id="36" name="직사각형 35">
            <a:extLst>
              <a:ext uri="{FF2B5EF4-FFF2-40B4-BE49-F238E27FC236}">
                <a16:creationId xmlns:a16="http://schemas.microsoft.com/office/drawing/2014/main" id="{41513AA5-B70F-4145-91D6-4742D998ED11}"/>
              </a:ext>
            </a:extLst>
          </p:cNvPr>
          <p:cNvSpPr/>
          <p:nvPr/>
        </p:nvSpPr>
        <p:spPr>
          <a:xfrm>
            <a:off x="15782729" y="13512108"/>
            <a:ext cx="6566940" cy="1257885"/>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6000" dirty="0">
                <a:solidFill>
                  <a:schemeClr val="tx1"/>
                </a:solidFill>
              </a:rPr>
              <a:t>Storybook</a:t>
            </a:r>
            <a:r>
              <a:rPr lang="ko-KR" altLang="en-US" sz="6000" dirty="0">
                <a:solidFill>
                  <a:schemeClr val="tx1"/>
                </a:solidFill>
              </a:rPr>
              <a:t> </a:t>
            </a:r>
            <a:r>
              <a:rPr lang="en-US" altLang="ko-KR" sz="6000" dirty="0">
                <a:solidFill>
                  <a:schemeClr val="tx1"/>
                </a:solidFill>
              </a:rPr>
              <a:t>reading</a:t>
            </a:r>
            <a:endParaRPr lang="ko-KR" altLang="en-US" sz="6000" dirty="0" err="1">
              <a:solidFill>
                <a:schemeClr val="tx1"/>
              </a:solidFill>
            </a:endParaRPr>
          </a:p>
        </p:txBody>
      </p:sp>
      <p:sp>
        <p:nvSpPr>
          <p:cNvPr id="97" name="직사각형 96">
            <a:extLst>
              <a:ext uri="{FF2B5EF4-FFF2-40B4-BE49-F238E27FC236}">
                <a16:creationId xmlns:a16="http://schemas.microsoft.com/office/drawing/2014/main" id="{0D6F12C3-CC29-4B97-ADF0-E495B256D65D}"/>
              </a:ext>
            </a:extLst>
          </p:cNvPr>
          <p:cNvSpPr/>
          <p:nvPr/>
        </p:nvSpPr>
        <p:spPr>
          <a:xfrm>
            <a:off x="15728430" y="19697401"/>
            <a:ext cx="6566940" cy="1257885"/>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6000" dirty="0">
                <a:solidFill>
                  <a:schemeClr val="tx1"/>
                </a:solidFill>
              </a:rPr>
              <a:t>Art activity</a:t>
            </a:r>
            <a:endParaRPr lang="ko-KR" altLang="en-US" sz="6000" dirty="0" err="1">
              <a:solidFill>
                <a:schemeClr val="tx1"/>
              </a:solidFill>
            </a:endParaRPr>
          </a:p>
        </p:txBody>
      </p:sp>
      <p:sp>
        <p:nvSpPr>
          <p:cNvPr id="98" name="직사각형 97">
            <a:extLst>
              <a:ext uri="{FF2B5EF4-FFF2-40B4-BE49-F238E27FC236}">
                <a16:creationId xmlns:a16="http://schemas.microsoft.com/office/drawing/2014/main" id="{615182A8-4AA9-463E-946B-C2BE48C57320}"/>
              </a:ext>
            </a:extLst>
          </p:cNvPr>
          <p:cNvSpPr/>
          <p:nvPr/>
        </p:nvSpPr>
        <p:spPr>
          <a:xfrm>
            <a:off x="15811500" y="7222177"/>
            <a:ext cx="6566940" cy="1257885"/>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6000" dirty="0">
                <a:solidFill>
                  <a:schemeClr val="tx1"/>
                </a:solidFill>
              </a:rPr>
              <a:t>Gaining interest</a:t>
            </a:r>
            <a:endParaRPr lang="ko-KR" altLang="en-US" sz="6000" dirty="0" err="1">
              <a:solidFill>
                <a:schemeClr val="tx1"/>
              </a:solidFill>
            </a:endParaRPr>
          </a:p>
        </p:txBody>
      </p:sp>
      <p:sp>
        <p:nvSpPr>
          <p:cNvPr id="99" name="직사각형 98">
            <a:extLst>
              <a:ext uri="{FF2B5EF4-FFF2-40B4-BE49-F238E27FC236}">
                <a16:creationId xmlns:a16="http://schemas.microsoft.com/office/drawing/2014/main" id="{E811C6BA-2368-4DF8-8135-800E34D59689}"/>
              </a:ext>
            </a:extLst>
          </p:cNvPr>
          <p:cNvSpPr/>
          <p:nvPr/>
        </p:nvSpPr>
        <p:spPr>
          <a:xfrm>
            <a:off x="15755388" y="25859367"/>
            <a:ext cx="6566940" cy="1257885"/>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6000" dirty="0">
                <a:solidFill>
                  <a:schemeClr val="tx1"/>
                </a:solidFill>
              </a:rPr>
              <a:t>Drama activity</a:t>
            </a:r>
            <a:endParaRPr lang="ko-KR" altLang="en-US" sz="6000" dirty="0" err="1">
              <a:solidFill>
                <a:schemeClr val="tx1"/>
              </a:solidFill>
            </a:endParaRPr>
          </a:p>
        </p:txBody>
      </p:sp>
      <p:pic>
        <p:nvPicPr>
          <p:cNvPr id="3" name="그림 2">
            <a:extLst>
              <a:ext uri="{FF2B5EF4-FFF2-40B4-BE49-F238E27FC236}">
                <a16:creationId xmlns:a16="http://schemas.microsoft.com/office/drawing/2014/main" id="{4284DFAD-0299-41BF-918C-E8856D4E85B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5839574" y="15051897"/>
            <a:ext cx="6455796" cy="3608940"/>
          </a:xfrm>
          <a:prstGeom prst="rect">
            <a:avLst/>
          </a:prstGeom>
        </p:spPr>
      </p:pic>
      <p:pic>
        <p:nvPicPr>
          <p:cNvPr id="6" name="그림 5">
            <a:extLst>
              <a:ext uri="{FF2B5EF4-FFF2-40B4-BE49-F238E27FC236}">
                <a16:creationId xmlns:a16="http://schemas.microsoft.com/office/drawing/2014/main" id="{BFF16940-21F9-45C2-8142-12D150279DC5}"/>
              </a:ext>
            </a:extLst>
          </p:cNvPr>
          <p:cNvPicPr>
            <a:picLocks noChangeAspect="1"/>
          </p:cNvPicPr>
          <p:nvPr/>
        </p:nvPicPr>
        <p:blipFill rotWithShape="1">
          <a:blip r:embed="rId9">
            <a:extLst>
              <a:ext uri="{28A0092B-C50C-407E-A947-70E740481C1C}">
                <a14:useLocalDpi xmlns:a14="http://schemas.microsoft.com/office/drawing/2010/main" val="0"/>
              </a:ext>
            </a:extLst>
          </a:blip>
          <a:srcRect b="5859"/>
          <a:stretch/>
        </p:blipFill>
        <p:spPr>
          <a:xfrm>
            <a:off x="15728430" y="21250955"/>
            <a:ext cx="6566940" cy="3608940"/>
          </a:xfrm>
          <a:prstGeom prst="rect">
            <a:avLst/>
          </a:prstGeom>
        </p:spPr>
      </p:pic>
      <p:pic>
        <p:nvPicPr>
          <p:cNvPr id="9" name="그림 8">
            <a:extLst>
              <a:ext uri="{FF2B5EF4-FFF2-40B4-BE49-F238E27FC236}">
                <a16:creationId xmlns:a16="http://schemas.microsoft.com/office/drawing/2014/main" id="{410501AD-4965-4D0A-B0DC-F9F2484149CF}"/>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5728430" y="27399156"/>
            <a:ext cx="6525194" cy="3608939"/>
          </a:xfrm>
          <a:prstGeom prst="rect">
            <a:avLst/>
          </a:prstGeom>
        </p:spPr>
      </p:pic>
      <p:sp>
        <p:nvSpPr>
          <p:cNvPr id="10" name="화살표: 아래쪽 9">
            <a:extLst>
              <a:ext uri="{FF2B5EF4-FFF2-40B4-BE49-F238E27FC236}">
                <a16:creationId xmlns:a16="http://schemas.microsoft.com/office/drawing/2014/main" id="{2DD3C23C-F634-4AD7-BE21-77E88756B5D3}"/>
              </a:ext>
            </a:extLst>
          </p:cNvPr>
          <p:cNvSpPr/>
          <p:nvPr/>
        </p:nvSpPr>
        <p:spPr>
          <a:xfrm>
            <a:off x="18659005" y="12536127"/>
            <a:ext cx="454906" cy="710508"/>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6000" dirty="0" err="1"/>
          </a:p>
        </p:txBody>
      </p:sp>
      <p:sp>
        <p:nvSpPr>
          <p:cNvPr id="31" name="화살표: 아래쪽 30">
            <a:extLst>
              <a:ext uri="{FF2B5EF4-FFF2-40B4-BE49-F238E27FC236}">
                <a16:creationId xmlns:a16="http://schemas.microsoft.com/office/drawing/2014/main" id="{DBFB252B-A7F4-4570-888D-DA5A1F4DDDE2}"/>
              </a:ext>
            </a:extLst>
          </p:cNvPr>
          <p:cNvSpPr/>
          <p:nvPr/>
        </p:nvSpPr>
        <p:spPr>
          <a:xfrm>
            <a:off x="18663920" y="18823865"/>
            <a:ext cx="454906" cy="710508"/>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6000" dirty="0" err="1"/>
          </a:p>
        </p:txBody>
      </p:sp>
      <p:sp>
        <p:nvSpPr>
          <p:cNvPr id="32" name="화살표: 아래쪽 31">
            <a:extLst>
              <a:ext uri="{FF2B5EF4-FFF2-40B4-BE49-F238E27FC236}">
                <a16:creationId xmlns:a16="http://schemas.microsoft.com/office/drawing/2014/main" id="{293BD122-C04A-4D5B-A4C5-E625139CD8A5}"/>
              </a:ext>
            </a:extLst>
          </p:cNvPr>
          <p:cNvSpPr/>
          <p:nvPr/>
        </p:nvSpPr>
        <p:spPr>
          <a:xfrm>
            <a:off x="18811405" y="25018188"/>
            <a:ext cx="454906" cy="710508"/>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6000" dirty="0" err="1"/>
          </a:p>
        </p:txBody>
      </p:sp>
      <p:sp>
        <p:nvSpPr>
          <p:cNvPr id="11" name="TextBox 10">
            <a:extLst>
              <a:ext uri="{FF2B5EF4-FFF2-40B4-BE49-F238E27FC236}">
                <a16:creationId xmlns:a16="http://schemas.microsoft.com/office/drawing/2014/main" id="{26543317-F89E-49E6-B6B1-0938D2B4EEE2}"/>
              </a:ext>
            </a:extLst>
          </p:cNvPr>
          <p:cNvSpPr txBox="1"/>
          <p:nvPr/>
        </p:nvSpPr>
        <p:spPr>
          <a:xfrm>
            <a:off x="22630261" y="25599958"/>
            <a:ext cx="5205046" cy="5632311"/>
          </a:xfrm>
          <a:prstGeom prst="rect">
            <a:avLst/>
          </a:prstGeom>
          <a:noFill/>
        </p:spPr>
        <p:txBody>
          <a:bodyPr wrap="square" rtlCol="0">
            <a:spAutoFit/>
          </a:bodyPr>
          <a:lstStyle/>
          <a:p>
            <a:r>
              <a:rPr lang="en-US" altLang="ko-KR" sz="4000" dirty="0"/>
              <a:t>Simple</a:t>
            </a:r>
            <a:r>
              <a:rPr lang="ko-KR" altLang="en-US" sz="4000" dirty="0"/>
              <a:t> </a:t>
            </a:r>
            <a:r>
              <a:rPr lang="en-US" altLang="ko-KR" sz="4000" dirty="0"/>
              <a:t>explanation</a:t>
            </a:r>
            <a:r>
              <a:rPr lang="ko-KR" altLang="en-US" sz="4000" dirty="0"/>
              <a:t> </a:t>
            </a:r>
            <a:r>
              <a:rPr lang="en-US" altLang="ko-KR" sz="4000" dirty="0"/>
              <a:t>of</a:t>
            </a:r>
            <a:r>
              <a:rPr lang="ko-KR" altLang="en-US" sz="4000" dirty="0"/>
              <a:t> </a:t>
            </a:r>
            <a:r>
              <a:rPr lang="en-US" altLang="ko-KR" sz="4000" dirty="0"/>
              <a:t>this</a:t>
            </a:r>
            <a:r>
              <a:rPr lang="ko-KR" altLang="en-US" sz="4000" dirty="0"/>
              <a:t> </a:t>
            </a:r>
            <a:r>
              <a:rPr lang="en-US" altLang="ko-KR" sz="4000" dirty="0"/>
              <a:t>activity is goes to here. Simple</a:t>
            </a:r>
            <a:r>
              <a:rPr lang="ko-KR" altLang="en-US" sz="4000" dirty="0"/>
              <a:t> </a:t>
            </a:r>
            <a:r>
              <a:rPr lang="en-US" altLang="ko-KR" sz="4000" dirty="0"/>
              <a:t>explanation</a:t>
            </a:r>
            <a:r>
              <a:rPr lang="ko-KR" altLang="en-US" sz="4000" dirty="0"/>
              <a:t> </a:t>
            </a:r>
            <a:r>
              <a:rPr lang="en-US" altLang="ko-KR" sz="4000" dirty="0"/>
              <a:t>of</a:t>
            </a:r>
            <a:r>
              <a:rPr lang="ko-KR" altLang="en-US" sz="4000" dirty="0"/>
              <a:t> </a:t>
            </a:r>
            <a:r>
              <a:rPr lang="en-US" altLang="ko-KR" sz="4000" dirty="0"/>
              <a:t>this</a:t>
            </a:r>
            <a:r>
              <a:rPr lang="ko-KR" altLang="en-US" sz="4000" dirty="0"/>
              <a:t> </a:t>
            </a:r>
            <a:r>
              <a:rPr lang="en-US" altLang="ko-KR" sz="4000" dirty="0"/>
              <a:t>activity is goes to here. Simple</a:t>
            </a:r>
            <a:r>
              <a:rPr lang="ko-KR" altLang="en-US" sz="4000" dirty="0"/>
              <a:t> </a:t>
            </a:r>
            <a:r>
              <a:rPr lang="en-US" altLang="ko-KR" sz="4000" dirty="0"/>
              <a:t>explanation</a:t>
            </a:r>
            <a:r>
              <a:rPr lang="ko-KR" altLang="en-US" sz="4000" dirty="0"/>
              <a:t> </a:t>
            </a:r>
            <a:r>
              <a:rPr lang="en-US" altLang="ko-KR" sz="4000" dirty="0"/>
              <a:t>of</a:t>
            </a:r>
            <a:r>
              <a:rPr lang="ko-KR" altLang="en-US" sz="4000" dirty="0"/>
              <a:t> </a:t>
            </a:r>
            <a:r>
              <a:rPr lang="en-US" altLang="ko-KR" sz="4000" dirty="0"/>
              <a:t>this</a:t>
            </a:r>
            <a:r>
              <a:rPr lang="ko-KR" altLang="en-US" sz="4000" dirty="0"/>
              <a:t> </a:t>
            </a:r>
            <a:r>
              <a:rPr lang="en-US" altLang="ko-KR" sz="4000" dirty="0"/>
              <a:t>activity is goes to here.</a:t>
            </a:r>
            <a:endParaRPr lang="ko-KR" altLang="en-US" sz="4000" dirty="0"/>
          </a:p>
        </p:txBody>
      </p:sp>
      <p:sp>
        <p:nvSpPr>
          <p:cNvPr id="34" name="TextBox 33">
            <a:extLst>
              <a:ext uri="{FF2B5EF4-FFF2-40B4-BE49-F238E27FC236}">
                <a16:creationId xmlns:a16="http://schemas.microsoft.com/office/drawing/2014/main" id="{D2F6AEBF-20B1-4BB9-A6E6-6AA49A7BE27B}"/>
              </a:ext>
            </a:extLst>
          </p:cNvPr>
          <p:cNvSpPr txBox="1"/>
          <p:nvPr/>
        </p:nvSpPr>
        <p:spPr>
          <a:xfrm>
            <a:off x="22691363" y="13750856"/>
            <a:ext cx="5205046" cy="5632311"/>
          </a:xfrm>
          <a:prstGeom prst="rect">
            <a:avLst/>
          </a:prstGeom>
          <a:noFill/>
        </p:spPr>
        <p:txBody>
          <a:bodyPr wrap="square" rtlCol="0">
            <a:spAutoFit/>
          </a:bodyPr>
          <a:lstStyle/>
          <a:p>
            <a:r>
              <a:rPr lang="en-US" altLang="ko-KR" sz="4000" dirty="0"/>
              <a:t>Simple</a:t>
            </a:r>
            <a:r>
              <a:rPr lang="ko-KR" altLang="en-US" sz="4000" dirty="0"/>
              <a:t> </a:t>
            </a:r>
            <a:r>
              <a:rPr lang="en-US" altLang="ko-KR" sz="4000" dirty="0"/>
              <a:t>explanation</a:t>
            </a:r>
            <a:r>
              <a:rPr lang="ko-KR" altLang="en-US" sz="4000" dirty="0"/>
              <a:t> </a:t>
            </a:r>
            <a:r>
              <a:rPr lang="en-US" altLang="ko-KR" sz="4000" dirty="0"/>
              <a:t>of</a:t>
            </a:r>
            <a:r>
              <a:rPr lang="ko-KR" altLang="en-US" sz="4000" dirty="0"/>
              <a:t> </a:t>
            </a:r>
            <a:r>
              <a:rPr lang="en-US" altLang="ko-KR" sz="4000" dirty="0"/>
              <a:t>this</a:t>
            </a:r>
            <a:r>
              <a:rPr lang="ko-KR" altLang="en-US" sz="4000" dirty="0"/>
              <a:t> </a:t>
            </a:r>
            <a:r>
              <a:rPr lang="en-US" altLang="ko-KR" sz="4000" dirty="0"/>
              <a:t>activity is goes to here. Simple</a:t>
            </a:r>
            <a:r>
              <a:rPr lang="ko-KR" altLang="en-US" sz="4000" dirty="0"/>
              <a:t> </a:t>
            </a:r>
            <a:r>
              <a:rPr lang="en-US" altLang="ko-KR" sz="4000" dirty="0"/>
              <a:t>explanation</a:t>
            </a:r>
            <a:r>
              <a:rPr lang="ko-KR" altLang="en-US" sz="4000" dirty="0"/>
              <a:t> </a:t>
            </a:r>
            <a:r>
              <a:rPr lang="en-US" altLang="ko-KR" sz="4000" dirty="0"/>
              <a:t>of</a:t>
            </a:r>
            <a:r>
              <a:rPr lang="ko-KR" altLang="en-US" sz="4000" dirty="0"/>
              <a:t> </a:t>
            </a:r>
            <a:r>
              <a:rPr lang="en-US" altLang="ko-KR" sz="4000" dirty="0"/>
              <a:t>this</a:t>
            </a:r>
            <a:r>
              <a:rPr lang="ko-KR" altLang="en-US" sz="4000" dirty="0"/>
              <a:t> </a:t>
            </a:r>
            <a:r>
              <a:rPr lang="en-US" altLang="ko-KR" sz="4000" dirty="0"/>
              <a:t>activity is goes to here. Simple</a:t>
            </a:r>
            <a:r>
              <a:rPr lang="ko-KR" altLang="en-US" sz="4000" dirty="0"/>
              <a:t> </a:t>
            </a:r>
            <a:r>
              <a:rPr lang="en-US" altLang="ko-KR" sz="4000" dirty="0"/>
              <a:t>explanation</a:t>
            </a:r>
            <a:r>
              <a:rPr lang="ko-KR" altLang="en-US" sz="4000" dirty="0"/>
              <a:t> </a:t>
            </a:r>
            <a:r>
              <a:rPr lang="en-US" altLang="ko-KR" sz="4000" dirty="0"/>
              <a:t>of</a:t>
            </a:r>
            <a:r>
              <a:rPr lang="ko-KR" altLang="en-US" sz="4000" dirty="0"/>
              <a:t> </a:t>
            </a:r>
            <a:r>
              <a:rPr lang="en-US" altLang="ko-KR" sz="4000" dirty="0"/>
              <a:t>this</a:t>
            </a:r>
            <a:r>
              <a:rPr lang="ko-KR" altLang="en-US" sz="4000" dirty="0"/>
              <a:t> </a:t>
            </a:r>
            <a:r>
              <a:rPr lang="en-US" altLang="ko-KR" sz="4000" dirty="0"/>
              <a:t>activity is goes to here.</a:t>
            </a:r>
            <a:endParaRPr lang="ko-KR" altLang="en-US" sz="4000" dirty="0"/>
          </a:p>
        </p:txBody>
      </p:sp>
      <p:sp>
        <p:nvSpPr>
          <p:cNvPr id="37" name="TextBox 36">
            <a:extLst>
              <a:ext uri="{FF2B5EF4-FFF2-40B4-BE49-F238E27FC236}">
                <a16:creationId xmlns:a16="http://schemas.microsoft.com/office/drawing/2014/main" id="{3A72DF54-F9F9-46CA-8D45-81D096E1DA4A}"/>
              </a:ext>
            </a:extLst>
          </p:cNvPr>
          <p:cNvSpPr txBox="1"/>
          <p:nvPr/>
        </p:nvSpPr>
        <p:spPr>
          <a:xfrm>
            <a:off x="22632369" y="19591228"/>
            <a:ext cx="5205046" cy="5632311"/>
          </a:xfrm>
          <a:prstGeom prst="rect">
            <a:avLst/>
          </a:prstGeom>
          <a:noFill/>
        </p:spPr>
        <p:txBody>
          <a:bodyPr wrap="square" rtlCol="0">
            <a:spAutoFit/>
          </a:bodyPr>
          <a:lstStyle/>
          <a:p>
            <a:r>
              <a:rPr lang="en-US" altLang="ko-KR" sz="4000" dirty="0"/>
              <a:t>Simple</a:t>
            </a:r>
            <a:r>
              <a:rPr lang="ko-KR" altLang="en-US" sz="4000" dirty="0"/>
              <a:t> </a:t>
            </a:r>
            <a:r>
              <a:rPr lang="en-US" altLang="ko-KR" sz="4000" dirty="0"/>
              <a:t>explanation</a:t>
            </a:r>
            <a:r>
              <a:rPr lang="ko-KR" altLang="en-US" sz="4000" dirty="0"/>
              <a:t> </a:t>
            </a:r>
            <a:r>
              <a:rPr lang="en-US" altLang="ko-KR" sz="4000" dirty="0"/>
              <a:t>of</a:t>
            </a:r>
            <a:r>
              <a:rPr lang="ko-KR" altLang="en-US" sz="4000" dirty="0"/>
              <a:t> </a:t>
            </a:r>
            <a:r>
              <a:rPr lang="en-US" altLang="ko-KR" sz="4000" dirty="0"/>
              <a:t>this</a:t>
            </a:r>
            <a:r>
              <a:rPr lang="ko-KR" altLang="en-US" sz="4000" dirty="0"/>
              <a:t> </a:t>
            </a:r>
            <a:r>
              <a:rPr lang="en-US" altLang="ko-KR" sz="4000" dirty="0"/>
              <a:t>activity is goes to here. Simple</a:t>
            </a:r>
            <a:r>
              <a:rPr lang="ko-KR" altLang="en-US" sz="4000" dirty="0"/>
              <a:t> </a:t>
            </a:r>
            <a:r>
              <a:rPr lang="en-US" altLang="ko-KR" sz="4000" dirty="0"/>
              <a:t>explanation</a:t>
            </a:r>
            <a:r>
              <a:rPr lang="ko-KR" altLang="en-US" sz="4000" dirty="0"/>
              <a:t> </a:t>
            </a:r>
            <a:r>
              <a:rPr lang="en-US" altLang="ko-KR" sz="4000" dirty="0"/>
              <a:t>of</a:t>
            </a:r>
            <a:r>
              <a:rPr lang="ko-KR" altLang="en-US" sz="4000" dirty="0"/>
              <a:t> </a:t>
            </a:r>
            <a:r>
              <a:rPr lang="en-US" altLang="ko-KR" sz="4000" dirty="0"/>
              <a:t>this</a:t>
            </a:r>
            <a:r>
              <a:rPr lang="ko-KR" altLang="en-US" sz="4000" dirty="0"/>
              <a:t> </a:t>
            </a:r>
            <a:r>
              <a:rPr lang="en-US" altLang="ko-KR" sz="4000" dirty="0"/>
              <a:t>activity is goes to here. Simple</a:t>
            </a:r>
            <a:r>
              <a:rPr lang="ko-KR" altLang="en-US" sz="4000" dirty="0"/>
              <a:t> </a:t>
            </a:r>
            <a:r>
              <a:rPr lang="en-US" altLang="ko-KR" sz="4000" dirty="0"/>
              <a:t>explanation</a:t>
            </a:r>
            <a:r>
              <a:rPr lang="ko-KR" altLang="en-US" sz="4000" dirty="0"/>
              <a:t> </a:t>
            </a:r>
            <a:r>
              <a:rPr lang="en-US" altLang="ko-KR" sz="4000" dirty="0"/>
              <a:t>of</a:t>
            </a:r>
            <a:r>
              <a:rPr lang="ko-KR" altLang="en-US" sz="4000" dirty="0"/>
              <a:t> </a:t>
            </a:r>
            <a:r>
              <a:rPr lang="en-US" altLang="ko-KR" sz="4000" dirty="0"/>
              <a:t>this</a:t>
            </a:r>
            <a:r>
              <a:rPr lang="ko-KR" altLang="en-US" sz="4000" dirty="0"/>
              <a:t> </a:t>
            </a:r>
            <a:r>
              <a:rPr lang="en-US" altLang="ko-KR" sz="4000" dirty="0"/>
              <a:t>activity is goes to here.</a:t>
            </a:r>
            <a:endParaRPr lang="ko-KR" altLang="en-US" sz="4000" dirty="0"/>
          </a:p>
        </p:txBody>
      </p:sp>
      <p:sp>
        <p:nvSpPr>
          <p:cNvPr id="38" name="TextBox 37">
            <a:extLst>
              <a:ext uri="{FF2B5EF4-FFF2-40B4-BE49-F238E27FC236}">
                <a16:creationId xmlns:a16="http://schemas.microsoft.com/office/drawing/2014/main" id="{2D009F34-3644-40E5-8731-8B7B30CD41BA}"/>
              </a:ext>
            </a:extLst>
          </p:cNvPr>
          <p:cNvSpPr txBox="1"/>
          <p:nvPr/>
        </p:nvSpPr>
        <p:spPr>
          <a:xfrm>
            <a:off x="22838848" y="7438548"/>
            <a:ext cx="5205046" cy="5632311"/>
          </a:xfrm>
          <a:prstGeom prst="rect">
            <a:avLst/>
          </a:prstGeom>
          <a:noFill/>
        </p:spPr>
        <p:txBody>
          <a:bodyPr wrap="square" rtlCol="0">
            <a:spAutoFit/>
          </a:bodyPr>
          <a:lstStyle/>
          <a:p>
            <a:r>
              <a:rPr lang="en-US" altLang="ko-KR" sz="4000" dirty="0"/>
              <a:t>Simple</a:t>
            </a:r>
            <a:r>
              <a:rPr lang="ko-KR" altLang="en-US" sz="4000" dirty="0"/>
              <a:t> </a:t>
            </a:r>
            <a:r>
              <a:rPr lang="en-US" altLang="ko-KR" sz="4000" dirty="0"/>
              <a:t>explanation</a:t>
            </a:r>
            <a:r>
              <a:rPr lang="ko-KR" altLang="en-US" sz="4000" dirty="0"/>
              <a:t> </a:t>
            </a:r>
            <a:r>
              <a:rPr lang="en-US" altLang="ko-KR" sz="4000" dirty="0"/>
              <a:t>of</a:t>
            </a:r>
            <a:r>
              <a:rPr lang="ko-KR" altLang="en-US" sz="4000" dirty="0"/>
              <a:t> </a:t>
            </a:r>
            <a:r>
              <a:rPr lang="en-US" altLang="ko-KR" sz="4000" dirty="0"/>
              <a:t>this</a:t>
            </a:r>
            <a:r>
              <a:rPr lang="ko-KR" altLang="en-US" sz="4000" dirty="0"/>
              <a:t> </a:t>
            </a:r>
            <a:r>
              <a:rPr lang="en-US" altLang="ko-KR" sz="4000" dirty="0"/>
              <a:t>activity is goes to here. Simple</a:t>
            </a:r>
            <a:r>
              <a:rPr lang="ko-KR" altLang="en-US" sz="4000" dirty="0"/>
              <a:t> </a:t>
            </a:r>
            <a:r>
              <a:rPr lang="en-US" altLang="ko-KR" sz="4000" dirty="0"/>
              <a:t>explanation</a:t>
            </a:r>
            <a:r>
              <a:rPr lang="ko-KR" altLang="en-US" sz="4000" dirty="0"/>
              <a:t> </a:t>
            </a:r>
            <a:r>
              <a:rPr lang="en-US" altLang="ko-KR" sz="4000" dirty="0"/>
              <a:t>of</a:t>
            </a:r>
            <a:r>
              <a:rPr lang="ko-KR" altLang="en-US" sz="4000" dirty="0"/>
              <a:t> </a:t>
            </a:r>
            <a:r>
              <a:rPr lang="en-US" altLang="ko-KR" sz="4000" dirty="0"/>
              <a:t>this</a:t>
            </a:r>
            <a:r>
              <a:rPr lang="ko-KR" altLang="en-US" sz="4000" dirty="0"/>
              <a:t> </a:t>
            </a:r>
            <a:r>
              <a:rPr lang="en-US" altLang="ko-KR" sz="4000" dirty="0"/>
              <a:t>activity is goes to here. Simple</a:t>
            </a:r>
            <a:r>
              <a:rPr lang="ko-KR" altLang="en-US" sz="4000" dirty="0"/>
              <a:t> </a:t>
            </a:r>
            <a:r>
              <a:rPr lang="en-US" altLang="ko-KR" sz="4000" dirty="0"/>
              <a:t>explanation</a:t>
            </a:r>
            <a:r>
              <a:rPr lang="ko-KR" altLang="en-US" sz="4000" dirty="0"/>
              <a:t> </a:t>
            </a:r>
            <a:r>
              <a:rPr lang="en-US" altLang="ko-KR" sz="4000" dirty="0"/>
              <a:t>of</a:t>
            </a:r>
            <a:r>
              <a:rPr lang="ko-KR" altLang="en-US" sz="4000" dirty="0"/>
              <a:t> </a:t>
            </a:r>
            <a:r>
              <a:rPr lang="en-US" altLang="ko-KR" sz="4000" dirty="0"/>
              <a:t>this</a:t>
            </a:r>
            <a:r>
              <a:rPr lang="ko-KR" altLang="en-US" sz="4000" dirty="0"/>
              <a:t> </a:t>
            </a:r>
            <a:r>
              <a:rPr lang="en-US" altLang="ko-KR" sz="4000" dirty="0"/>
              <a:t>activity is goes to here.</a:t>
            </a:r>
            <a:endParaRPr lang="ko-KR" altLang="en-US" sz="4000" dirty="0"/>
          </a:p>
        </p:txBody>
      </p:sp>
      <p:sp>
        <p:nvSpPr>
          <p:cNvPr id="39" name="직사각형 38">
            <a:extLst>
              <a:ext uri="{FF2B5EF4-FFF2-40B4-BE49-F238E27FC236}">
                <a16:creationId xmlns:a16="http://schemas.microsoft.com/office/drawing/2014/main" id="{EF63FCA1-E769-4DE7-91E8-4115296A97A3}"/>
              </a:ext>
            </a:extLst>
          </p:cNvPr>
          <p:cNvSpPr/>
          <p:nvPr/>
        </p:nvSpPr>
        <p:spPr>
          <a:xfrm>
            <a:off x="30778555" y="31507181"/>
            <a:ext cx="8481745" cy="923330"/>
          </a:xfrm>
          <a:prstGeom prst="rect">
            <a:avLst/>
          </a:prstGeom>
          <a:noFill/>
        </p:spPr>
        <p:txBody>
          <a:bodyPr wrap="none" lIns="91440" tIns="45720" rIns="91440" bIns="45720">
            <a:spAutoFit/>
          </a:bodyPr>
          <a:lstStyle/>
          <a:p>
            <a:pPr algn="ctr"/>
            <a:r>
              <a:rPr lang="en-US" altLang="ko-KR" sz="5400" b="0" cap="none" spc="0" dirty="0">
                <a:ln w="0"/>
                <a:effectLst>
                  <a:outerShdw blurRad="38100" dist="19050" dir="2700000" algn="tl" rotWithShape="0">
                    <a:schemeClr val="dk1">
                      <a:alpha val="40000"/>
                    </a:schemeClr>
                  </a:outerShdw>
                </a:effectLst>
              </a:rPr>
              <a:t>S</a:t>
            </a:r>
            <a:r>
              <a:rPr lang="en-US" altLang="ko-KR" sz="5400" dirty="0">
                <a:ln w="0"/>
                <a:effectLst>
                  <a:outerShdw blurRad="38100" dist="19050" dir="2700000" algn="tl" rotWithShape="0">
                    <a:schemeClr val="dk1">
                      <a:alpha val="40000"/>
                    </a:schemeClr>
                  </a:outerShdw>
                </a:effectLst>
              </a:rPr>
              <a:t>can to view this poster later:</a:t>
            </a:r>
            <a:endParaRPr lang="en-US" altLang="ko-KR" sz="5400" b="0" cap="none" spc="0" dirty="0">
              <a:ln w="0"/>
              <a:effectLst>
                <a:outerShdw blurRad="38100" dist="19050" dir="2700000" algn="tl" rotWithShape="0">
                  <a:schemeClr val="dk1">
                    <a:alpha val="40000"/>
                  </a:schemeClr>
                </a:outerShdw>
              </a:effectLst>
            </a:endParaRPr>
          </a:p>
        </p:txBody>
      </p:sp>
      <p:pic>
        <p:nvPicPr>
          <p:cNvPr id="40" name="Picture 14" descr="A picture containing object&#10;&#10;Description generated with very high confidence">
            <a:extLst>
              <a:ext uri="{FF2B5EF4-FFF2-40B4-BE49-F238E27FC236}">
                <a16:creationId xmlns:a16="http://schemas.microsoft.com/office/drawing/2014/main" id="{C900740B-8377-4057-86BF-B15CD98F97AC}"/>
              </a:ext>
            </a:extLst>
          </p:cNvPr>
          <p:cNvPicPr>
            <a:picLocks noChangeAspect="1"/>
          </p:cNvPicPr>
          <p:nvPr/>
        </p:nvPicPr>
        <p:blipFill rotWithShape="1">
          <a:blip r:embed="rId11">
            <a:extLst>
              <a:ext uri="{28A0092B-C50C-407E-A947-70E740481C1C}">
                <a14:useLocalDpi xmlns:a14="http://schemas.microsoft.com/office/drawing/2010/main" val="0"/>
              </a:ext>
            </a:extLst>
          </a:blip>
          <a:srcRect l="13608" t="12815" r="13163" b="12380"/>
          <a:stretch/>
        </p:blipFill>
        <p:spPr>
          <a:xfrm>
            <a:off x="40453040" y="31135799"/>
            <a:ext cx="1685560" cy="1721849"/>
          </a:xfrm>
          <a:prstGeom prst="rect">
            <a:avLst/>
          </a:prstGeom>
        </p:spPr>
      </p:pic>
      <p:cxnSp>
        <p:nvCxnSpPr>
          <p:cNvPr id="13" name="직선 연결선 12">
            <a:extLst>
              <a:ext uri="{FF2B5EF4-FFF2-40B4-BE49-F238E27FC236}">
                <a16:creationId xmlns:a16="http://schemas.microsoft.com/office/drawing/2014/main" id="{A6234104-A015-4DB8-84C8-C4B45991BFC6}"/>
              </a:ext>
            </a:extLst>
          </p:cNvPr>
          <p:cNvCxnSpPr>
            <a:cxnSpLocks/>
          </p:cNvCxnSpPr>
          <p:nvPr/>
        </p:nvCxnSpPr>
        <p:spPr>
          <a:xfrm>
            <a:off x="29997400" y="31008095"/>
            <a:ext cx="1250971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 name="텍스트 개체 틀 4"/>
          <p:cNvSpPr>
            <a:spLocks noGrp="1"/>
          </p:cNvSpPr>
          <p:nvPr>
            <p:ph type="body" sz="quarter" idx="36"/>
          </p:nvPr>
        </p:nvSpPr>
        <p:spPr/>
        <p:txBody>
          <a:bodyPr/>
          <a:lstStyle/>
          <a:p>
            <a:endParaRPr lang="ko-KR" altLang="en-US"/>
          </a:p>
        </p:txBody>
      </p:sp>
    </p:spTree>
    <p:extLst>
      <p:ext uri="{BB962C8B-B14F-4D97-AF65-F5344CB8AC3E}">
        <p14:creationId xmlns:p14="http://schemas.microsoft.com/office/powerpoint/2010/main" val="931198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Science Poster">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6000" dirty="0" err="1" smtClean="0"/>
        </a:defPPr>
      </a:lstStyle>
    </a:txDef>
  </a:objectDefaults>
  <a:extraClrSchemeLst/>
  <a:extLst>
    <a:ext uri="{05A4C25C-085E-4340-85A3-A5531E510DB2}">
      <thm15:themeFamily xmlns:thm15="http://schemas.microsoft.com/office/thememl/2012/main" name="Presentation2" id="{A3AC1795-03CA-4218-8E9C-394F2C72EB71}" vid="{9E91E023-53D0-48CE-AFD1-CE3DA49243D0}"/>
    </a:ext>
  </a:extLst>
</a:theme>
</file>

<file path=ppt/theme/theme2.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159</TotalTime>
  <Words>380</Words>
  <Application>Microsoft Office PowerPoint</Application>
  <PresentationFormat>사용자 지정</PresentationFormat>
  <Paragraphs>34</Paragraphs>
  <Slides>1</Slides>
  <Notes>1</Notes>
  <HiddenSlides>0</HiddenSlides>
  <MMClips>0</MMClips>
  <ScaleCrop>false</ScaleCrop>
  <HeadingPairs>
    <vt:vector size="6" baseType="variant">
      <vt:variant>
        <vt:lpstr>사용한 글꼴</vt:lpstr>
      </vt:variant>
      <vt:variant>
        <vt:i4>2</vt:i4>
      </vt:variant>
      <vt:variant>
        <vt:lpstr>테마</vt:lpstr>
      </vt:variant>
      <vt:variant>
        <vt:i4>1</vt:i4>
      </vt:variant>
      <vt:variant>
        <vt:lpstr>슬라이드 제목</vt:lpstr>
      </vt:variant>
      <vt:variant>
        <vt:i4>1</vt:i4>
      </vt:variant>
    </vt:vector>
  </HeadingPairs>
  <TitlesOfParts>
    <vt:vector size="4" baseType="lpstr">
      <vt:lpstr>굴림</vt:lpstr>
      <vt:lpstr>Arial</vt:lpstr>
      <vt:lpstr>Science Poster</vt:lpstr>
      <vt:lpstr>Ready, Action! Implementing Story drama into EFL English classroom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Project Title</dc:title>
  <dc:creator>user</dc:creator>
  <cp:lastModifiedBy>Whitehead George</cp:lastModifiedBy>
  <cp:revision>16</cp:revision>
  <dcterms:created xsi:type="dcterms:W3CDTF">2013-01-20T21:20:28Z</dcterms:created>
  <dcterms:modified xsi:type="dcterms:W3CDTF">2019-05-09T12:40:32Z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