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64" r:id="rId5"/>
    <p:sldId id="292" r:id="rId6"/>
    <p:sldId id="276" r:id="rId7"/>
    <p:sldId id="278" r:id="rId8"/>
    <p:sldId id="293" r:id="rId9"/>
    <p:sldId id="294" r:id="rId10"/>
    <p:sldId id="296" r:id="rId11"/>
    <p:sldId id="297" r:id="rId12"/>
    <p:sldId id="295" r:id="rId13"/>
    <p:sldId id="298" r:id="rId14"/>
    <p:sldId id="299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266" r:id="rId2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280" autoAdjust="0"/>
  </p:normalViewPr>
  <p:slideViewPr>
    <p:cSldViewPr showGuides="1">
      <p:cViewPr varScale="1">
        <p:scale>
          <a:sx n="65" d="100"/>
          <a:sy n="65" d="100"/>
        </p:scale>
        <p:origin x="424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55E51-1D91-4122-ADFB-7906DFCE093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96450B5B-2754-4B1C-A8B9-3A636FFA077D}">
      <dgm:prSet phldrT="[텍스트]" custT="1"/>
      <dgm:spPr/>
      <dgm:t>
        <a:bodyPr/>
        <a:lstStyle/>
        <a:p>
          <a:pPr latinLnBrk="1"/>
          <a:r>
            <a:rPr lang="en-US" altLang="ko-KR" sz="2500" b="1" dirty="0">
              <a:latin typeface="Arial" pitchFamily="34" charset="0"/>
              <a:cs typeface="Arial" pitchFamily="34" charset="0"/>
            </a:rPr>
            <a:t>ER</a:t>
          </a:r>
        </a:p>
        <a:p>
          <a:pPr latinLnBrk="1"/>
          <a:r>
            <a:rPr lang="en-US" altLang="ko-KR" sz="2500" b="1" dirty="0">
              <a:latin typeface="Arial" pitchFamily="34" charset="0"/>
              <a:cs typeface="Arial" pitchFamily="34" charset="0"/>
            </a:rPr>
            <a:t>Supplementary</a:t>
          </a:r>
        </a:p>
        <a:p>
          <a:pPr latinLnBrk="1"/>
          <a:r>
            <a:rPr lang="en-US" altLang="ko-KR" sz="2500" b="1" dirty="0">
              <a:latin typeface="Arial" pitchFamily="34" charset="0"/>
              <a:cs typeface="Arial" pitchFamily="34" charset="0"/>
            </a:rPr>
            <a:t>Curriculum</a:t>
          </a:r>
          <a:endParaRPr lang="ko-KR" altLang="en-US" sz="2500" b="1" dirty="0">
            <a:latin typeface="Arial" pitchFamily="34" charset="0"/>
            <a:cs typeface="Arial" pitchFamily="34" charset="0"/>
          </a:endParaRPr>
        </a:p>
      </dgm:t>
    </dgm:pt>
    <dgm:pt modelId="{0DF2501A-87FC-441E-BF60-B46E07B8FF92}" type="parTrans" cxnId="{2C047326-21C3-4A13-84FF-51F04A40F70B}">
      <dgm:prSet/>
      <dgm:spPr/>
      <dgm:t>
        <a:bodyPr/>
        <a:lstStyle/>
        <a:p>
          <a:pPr latinLnBrk="1"/>
          <a:endParaRPr lang="ko-KR" altLang="en-US"/>
        </a:p>
      </dgm:t>
    </dgm:pt>
    <dgm:pt modelId="{52209520-39BD-4C02-BBD2-A22842EC2B23}" type="sibTrans" cxnId="{2C047326-21C3-4A13-84FF-51F04A40F70B}">
      <dgm:prSet/>
      <dgm:spPr/>
      <dgm:t>
        <a:bodyPr/>
        <a:lstStyle/>
        <a:p>
          <a:pPr latinLnBrk="1"/>
          <a:endParaRPr lang="ko-KR" altLang="en-US"/>
        </a:p>
      </dgm:t>
    </dgm:pt>
    <dgm:pt modelId="{0A725D12-1EE5-42C2-8AD0-DA61178EFDA7}">
      <dgm:prSet phldrT="[텍스트]" custT="1"/>
      <dgm:spPr/>
      <dgm:t>
        <a:bodyPr/>
        <a:lstStyle/>
        <a:p>
          <a:pPr latinLnBrk="1"/>
          <a:r>
            <a:rPr lang="en-US" altLang="ko-KR" sz="2400" dirty="0">
              <a:latin typeface="Arial" pitchFamily="34" charset="0"/>
              <a:cs typeface="Arial" pitchFamily="34" charset="0"/>
            </a:rPr>
            <a:t>Increasing Amount of input</a:t>
          </a:r>
          <a:endParaRPr lang="ko-KR" altLang="en-US" sz="2400" dirty="0">
            <a:latin typeface="Arial" pitchFamily="34" charset="0"/>
            <a:cs typeface="Arial" pitchFamily="34" charset="0"/>
          </a:endParaRPr>
        </a:p>
      </dgm:t>
    </dgm:pt>
    <dgm:pt modelId="{DF9F3B41-1C93-43AB-A59C-2861745C4EAB}" type="parTrans" cxnId="{B2328135-AC74-4E42-9DBA-A85DCAE19635}">
      <dgm:prSet/>
      <dgm:spPr/>
      <dgm:t>
        <a:bodyPr/>
        <a:lstStyle/>
        <a:p>
          <a:pPr latinLnBrk="1"/>
          <a:endParaRPr lang="ko-KR" altLang="en-US"/>
        </a:p>
      </dgm:t>
    </dgm:pt>
    <dgm:pt modelId="{F9B72A58-E285-437C-8B9C-AA8C8F944886}" type="sibTrans" cxnId="{B2328135-AC74-4E42-9DBA-A85DCAE19635}">
      <dgm:prSet/>
      <dgm:spPr/>
      <dgm:t>
        <a:bodyPr/>
        <a:lstStyle/>
        <a:p>
          <a:pPr latinLnBrk="1"/>
          <a:endParaRPr lang="ko-KR" altLang="en-US"/>
        </a:p>
      </dgm:t>
    </dgm:pt>
    <dgm:pt modelId="{465B544B-1531-4111-91BD-8F45BA6841DE}">
      <dgm:prSet phldrT="[텍스트]" custT="1"/>
      <dgm:spPr/>
      <dgm:t>
        <a:bodyPr/>
        <a:lstStyle/>
        <a:p>
          <a:pPr latinLnBrk="1"/>
          <a:r>
            <a:rPr lang="en-US" altLang="ko-KR" sz="2400" dirty="0">
              <a:latin typeface="Arial" pitchFamily="34" charset="0"/>
              <a:cs typeface="Arial" pitchFamily="34" charset="0"/>
            </a:rPr>
            <a:t>Enjoyment of Reading</a:t>
          </a:r>
          <a:endParaRPr lang="ko-KR" altLang="en-US" sz="2400" dirty="0">
            <a:latin typeface="Arial" pitchFamily="34" charset="0"/>
            <a:cs typeface="Arial" pitchFamily="34" charset="0"/>
          </a:endParaRPr>
        </a:p>
      </dgm:t>
    </dgm:pt>
    <dgm:pt modelId="{D4F0DEF0-4579-4526-90F3-1BA5D4A421C9}" type="sibTrans" cxnId="{49E238A7-6E62-49D5-98B3-A9EBD34C0204}">
      <dgm:prSet/>
      <dgm:spPr/>
      <dgm:t>
        <a:bodyPr/>
        <a:lstStyle/>
        <a:p>
          <a:pPr latinLnBrk="1"/>
          <a:endParaRPr lang="ko-KR" altLang="en-US"/>
        </a:p>
      </dgm:t>
    </dgm:pt>
    <dgm:pt modelId="{3A3EE80E-7EDE-4D38-8032-E2D079D048E9}" type="parTrans" cxnId="{49E238A7-6E62-49D5-98B3-A9EBD34C0204}">
      <dgm:prSet/>
      <dgm:spPr/>
      <dgm:t>
        <a:bodyPr/>
        <a:lstStyle/>
        <a:p>
          <a:pPr latinLnBrk="1"/>
          <a:endParaRPr lang="ko-KR" altLang="en-US"/>
        </a:p>
      </dgm:t>
    </dgm:pt>
    <dgm:pt modelId="{54E7F681-565F-493F-AA35-CD26AF884D0B}">
      <dgm:prSet custT="1"/>
      <dgm:spPr/>
      <dgm:t>
        <a:bodyPr/>
        <a:lstStyle/>
        <a:p>
          <a:pPr latinLnBrk="1"/>
          <a:r>
            <a:rPr lang="en-US" altLang="ko-KR" sz="2400" dirty="0">
              <a:latin typeface="Arial" pitchFamily="34" charset="0"/>
              <a:cs typeface="Arial" pitchFamily="34" charset="0"/>
            </a:rPr>
            <a:t>Comprehension Skill building</a:t>
          </a:r>
          <a:endParaRPr lang="ko-KR" altLang="en-US" sz="2400" dirty="0">
            <a:latin typeface="Arial" pitchFamily="34" charset="0"/>
            <a:cs typeface="Arial" pitchFamily="34" charset="0"/>
          </a:endParaRPr>
        </a:p>
      </dgm:t>
    </dgm:pt>
    <dgm:pt modelId="{F97D112D-367B-4104-833D-88D43FAF1CEE}" type="parTrans" cxnId="{F7D49101-6C4C-47AF-B757-DAE54CBA96F5}">
      <dgm:prSet/>
      <dgm:spPr/>
      <dgm:t>
        <a:bodyPr/>
        <a:lstStyle/>
        <a:p>
          <a:pPr latinLnBrk="1"/>
          <a:endParaRPr lang="ko-KR" altLang="en-US"/>
        </a:p>
      </dgm:t>
    </dgm:pt>
    <dgm:pt modelId="{FB936D34-4704-43EE-8C96-D64BCC6BC058}" type="sibTrans" cxnId="{F7D49101-6C4C-47AF-B757-DAE54CBA96F5}">
      <dgm:prSet/>
      <dgm:spPr/>
      <dgm:t>
        <a:bodyPr/>
        <a:lstStyle/>
        <a:p>
          <a:pPr latinLnBrk="1"/>
          <a:endParaRPr lang="ko-KR" altLang="en-US"/>
        </a:p>
      </dgm:t>
    </dgm:pt>
    <dgm:pt modelId="{A2D8D1F3-0940-4E8C-A8E8-4E5D56190240}" type="pres">
      <dgm:prSet presAssocID="{30B55E51-1D91-4122-ADFB-7906DFCE093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A17D72-82C5-497E-A64A-00A287E1B605}" type="pres">
      <dgm:prSet presAssocID="{96450B5B-2754-4B1C-A8B9-3A636FFA077D}" presName="centerShape" presStyleLbl="node0" presStyleIdx="0" presStyleCnt="1" custScaleX="203875" custScaleY="90872"/>
      <dgm:spPr/>
    </dgm:pt>
    <dgm:pt modelId="{FE318237-AF1F-4140-9CBB-DB493B2DF7BB}" type="pres">
      <dgm:prSet presAssocID="{DF9F3B41-1C93-43AB-A59C-2861745C4EAB}" presName="parTrans" presStyleLbl="bgSibTrans2D1" presStyleIdx="0" presStyleCnt="3"/>
      <dgm:spPr/>
    </dgm:pt>
    <dgm:pt modelId="{A68CD7B6-A2BE-4921-87C1-77FC8BEDA5D4}" type="pres">
      <dgm:prSet presAssocID="{0A725D12-1EE5-42C2-8AD0-DA61178EFDA7}" presName="node" presStyleLbl="node1" presStyleIdx="0" presStyleCnt="3" custScaleX="153225" custRadScaleRad="148459" custRadScaleInc="-27799">
        <dgm:presLayoutVars>
          <dgm:bulletEnabled val="1"/>
        </dgm:presLayoutVars>
      </dgm:prSet>
      <dgm:spPr/>
    </dgm:pt>
    <dgm:pt modelId="{56DD0782-1BD6-4339-BB6C-B425E3F2E388}" type="pres">
      <dgm:prSet presAssocID="{F97D112D-367B-4104-833D-88D43FAF1CEE}" presName="parTrans" presStyleLbl="bgSibTrans2D1" presStyleIdx="1" presStyleCnt="3"/>
      <dgm:spPr/>
    </dgm:pt>
    <dgm:pt modelId="{DF64AE09-A190-4904-981A-0F25EC19BDC6}" type="pres">
      <dgm:prSet presAssocID="{54E7F681-565F-493F-AA35-CD26AF884D0B}" presName="node" presStyleLbl="node1" presStyleIdx="1" presStyleCnt="3" custScaleX="168959" custRadScaleRad="92580" custRadScaleInc="-1275">
        <dgm:presLayoutVars>
          <dgm:bulletEnabled val="1"/>
        </dgm:presLayoutVars>
      </dgm:prSet>
      <dgm:spPr/>
    </dgm:pt>
    <dgm:pt modelId="{05E5312F-ED55-417C-AB24-50C465435596}" type="pres">
      <dgm:prSet presAssocID="{3A3EE80E-7EDE-4D38-8032-E2D079D048E9}" presName="parTrans" presStyleLbl="bgSibTrans2D1" presStyleIdx="2" presStyleCnt="3"/>
      <dgm:spPr/>
    </dgm:pt>
    <dgm:pt modelId="{0F0CC63F-E125-40DF-B074-FD5304454139}" type="pres">
      <dgm:prSet presAssocID="{465B544B-1531-4111-91BD-8F45BA6841DE}" presName="node" presStyleLbl="node1" presStyleIdx="2" presStyleCnt="3" custScaleX="154814" custScaleY="100974" custRadScaleRad="151003" custRadScaleInc="30546">
        <dgm:presLayoutVars>
          <dgm:bulletEnabled val="1"/>
        </dgm:presLayoutVars>
      </dgm:prSet>
      <dgm:spPr/>
    </dgm:pt>
  </dgm:ptLst>
  <dgm:cxnLst>
    <dgm:cxn modelId="{F7D49101-6C4C-47AF-B757-DAE54CBA96F5}" srcId="{96450B5B-2754-4B1C-A8B9-3A636FFA077D}" destId="{54E7F681-565F-493F-AA35-CD26AF884D0B}" srcOrd="1" destOrd="0" parTransId="{F97D112D-367B-4104-833D-88D43FAF1CEE}" sibTransId="{FB936D34-4704-43EE-8C96-D64BCC6BC058}"/>
    <dgm:cxn modelId="{FF1CDA02-9770-4CE1-93FE-636F7341ED81}" type="presOf" srcId="{0A725D12-1EE5-42C2-8AD0-DA61178EFDA7}" destId="{A68CD7B6-A2BE-4921-87C1-77FC8BEDA5D4}" srcOrd="0" destOrd="0" presId="urn:microsoft.com/office/officeart/2005/8/layout/radial4"/>
    <dgm:cxn modelId="{BBCCC919-436E-400A-A98C-AF933107FA17}" type="presOf" srcId="{30B55E51-1D91-4122-ADFB-7906DFCE0931}" destId="{A2D8D1F3-0940-4E8C-A8E8-4E5D56190240}" srcOrd="0" destOrd="0" presId="urn:microsoft.com/office/officeart/2005/8/layout/radial4"/>
    <dgm:cxn modelId="{2C047326-21C3-4A13-84FF-51F04A40F70B}" srcId="{30B55E51-1D91-4122-ADFB-7906DFCE0931}" destId="{96450B5B-2754-4B1C-A8B9-3A636FFA077D}" srcOrd="0" destOrd="0" parTransId="{0DF2501A-87FC-441E-BF60-B46E07B8FF92}" sibTransId="{52209520-39BD-4C02-BBD2-A22842EC2B23}"/>
    <dgm:cxn modelId="{B2328135-AC74-4E42-9DBA-A85DCAE19635}" srcId="{96450B5B-2754-4B1C-A8B9-3A636FFA077D}" destId="{0A725D12-1EE5-42C2-8AD0-DA61178EFDA7}" srcOrd="0" destOrd="0" parTransId="{DF9F3B41-1C93-43AB-A59C-2861745C4EAB}" sibTransId="{F9B72A58-E285-437C-8B9C-AA8C8F944886}"/>
    <dgm:cxn modelId="{EF761636-857D-4A41-926D-09BB0068B55E}" type="presOf" srcId="{54E7F681-565F-493F-AA35-CD26AF884D0B}" destId="{DF64AE09-A190-4904-981A-0F25EC19BDC6}" srcOrd="0" destOrd="0" presId="urn:microsoft.com/office/officeart/2005/8/layout/radial4"/>
    <dgm:cxn modelId="{248ECA7A-1113-426F-A482-8E487E25E429}" type="presOf" srcId="{F97D112D-367B-4104-833D-88D43FAF1CEE}" destId="{56DD0782-1BD6-4339-BB6C-B425E3F2E388}" srcOrd="0" destOrd="0" presId="urn:microsoft.com/office/officeart/2005/8/layout/radial4"/>
    <dgm:cxn modelId="{EEC77489-47ED-430E-AC7B-58FEB8DB228D}" type="presOf" srcId="{465B544B-1531-4111-91BD-8F45BA6841DE}" destId="{0F0CC63F-E125-40DF-B074-FD5304454139}" srcOrd="0" destOrd="0" presId="urn:microsoft.com/office/officeart/2005/8/layout/radial4"/>
    <dgm:cxn modelId="{49E238A7-6E62-49D5-98B3-A9EBD34C0204}" srcId="{96450B5B-2754-4B1C-A8B9-3A636FFA077D}" destId="{465B544B-1531-4111-91BD-8F45BA6841DE}" srcOrd="2" destOrd="0" parTransId="{3A3EE80E-7EDE-4D38-8032-E2D079D048E9}" sibTransId="{D4F0DEF0-4579-4526-90F3-1BA5D4A421C9}"/>
    <dgm:cxn modelId="{AE9B44B2-8325-43CD-9125-81B0759DB9A9}" type="presOf" srcId="{DF9F3B41-1C93-43AB-A59C-2861745C4EAB}" destId="{FE318237-AF1F-4140-9CBB-DB493B2DF7BB}" srcOrd="0" destOrd="0" presId="urn:microsoft.com/office/officeart/2005/8/layout/radial4"/>
    <dgm:cxn modelId="{BCD828D7-3325-4DA3-B8CF-82BC62D1B3B4}" type="presOf" srcId="{96450B5B-2754-4B1C-A8B9-3A636FFA077D}" destId="{E9A17D72-82C5-497E-A64A-00A287E1B605}" srcOrd="0" destOrd="0" presId="urn:microsoft.com/office/officeart/2005/8/layout/radial4"/>
    <dgm:cxn modelId="{410D7AFA-9F0D-42F0-BBA5-0123E84BA95F}" type="presOf" srcId="{3A3EE80E-7EDE-4D38-8032-E2D079D048E9}" destId="{05E5312F-ED55-417C-AB24-50C465435596}" srcOrd="0" destOrd="0" presId="urn:microsoft.com/office/officeart/2005/8/layout/radial4"/>
    <dgm:cxn modelId="{F59E4281-34A5-4231-9C13-4280F4DCB631}" type="presParOf" srcId="{A2D8D1F3-0940-4E8C-A8E8-4E5D56190240}" destId="{E9A17D72-82C5-497E-A64A-00A287E1B605}" srcOrd="0" destOrd="0" presId="urn:microsoft.com/office/officeart/2005/8/layout/radial4"/>
    <dgm:cxn modelId="{A45D1D0E-854A-47B9-8178-C10814EF148F}" type="presParOf" srcId="{A2D8D1F3-0940-4E8C-A8E8-4E5D56190240}" destId="{FE318237-AF1F-4140-9CBB-DB493B2DF7BB}" srcOrd="1" destOrd="0" presId="urn:microsoft.com/office/officeart/2005/8/layout/radial4"/>
    <dgm:cxn modelId="{86703B9F-6F96-4EA8-BEA0-DE738EC109AA}" type="presParOf" srcId="{A2D8D1F3-0940-4E8C-A8E8-4E5D56190240}" destId="{A68CD7B6-A2BE-4921-87C1-77FC8BEDA5D4}" srcOrd="2" destOrd="0" presId="urn:microsoft.com/office/officeart/2005/8/layout/radial4"/>
    <dgm:cxn modelId="{FC118898-C394-46D1-B551-0FBD4CD7F0D8}" type="presParOf" srcId="{A2D8D1F3-0940-4E8C-A8E8-4E5D56190240}" destId="{56DD0782-1BD6-4339-BB6C-B425E3F2E388}" srcOrd="3" destOrd="0" presId="urn:microsoft.com/office/officeart/2005/8/layout/radial4"/>
    <dgm:cxn modelId="{A9FD1669-831B-43AD-944C-9E32D4DC34C2}" type="presParOf" srcId="{A2D8D1F3-0940-4E8C-A8E8-4E5D56190240}" destId="{DF64AE09-A190-4904-981A-0F25EC19BDC6}" srcOrd="4" destOrd="0" presId="urn:microsoft.com/office/officeart/2005/8/layout/radial4"/>
    <dgm:cxn modelId="{6311E18F-29F2-49A1-8A86-7DDF9C1C6C4C}" type="presParOf" srcId="{A2D8D1F3-0940-4E8C-A8E8-4E5D56190240}" destId="{05E5312F-ED55-417C-AB24-50C465435596}" srcOrd="5" destOrd="0" presId="urn:microsoft.com/office/officeart/2005/8/layout/radial4"/>
    <dgm:cxn modelId="{1C5B77C7-9F4B-4D0A-9850-057AEAE35F07}" type="presParOf" srcId="{A2D8D1F3-0940-4E8C-A8E8-4E5D56190240}" destId="{0F0CC63F-E125-40DF-B074-FD530445413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9C31D-C259-486B-AFDA-563800BA3F8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27A27F5-4222-49A8-B522-F49223B38332}">
      <dgm:prSet phldrT="[텍스트]" custT="1"/>
      <dgm:spPr/>
      <dgm:t>
        <a:bodyPr/>
        <a:lstStyle/>
        <a:p>
          <a:pPr latinLnBrk="1"/>
          <a:r>
            <a:rPr lang="en-US" altLang="ko-KR" sz="2800" dirty="0">
              <a:latin typeface="Arial" pitchFamily="34" charset="0"/>
              <a:cs typeface="Arial" pitchFamily="34" charset="0"/>
            </a:rPr>
            <a:t>Needs</a:t>
          </a:r>
          <a:endParaRPr lang="ko-KR" altLang="en-US" sz="2800" dirty="0">
            <a:latin typeface="Arial" pitchFamily="34" charset="0"/>
            <a:cs typeface="Arial" pitchFamily="34" charset="0"/>
          </a:endParaRPr>
        </a:p>
      </dgm:t>
    </dgm:pt>
    <dgm:pt modelId="{6A58E65B-1971-445A-AD42-96E1CCFE6C58}" type="parTrans" cxnId="{5F022745-BF46-4228-90B3-3A865F0774BA}">
      <dgm:prSet/>
      <dgm:spPr/>
      <dgm:t>
        <a:bodyPr/>
        <a:lstStyle/>
        <a:p>
          <a:pPr latinLnBrk="1"/>
          <a:endParaRPr lang="ko-KR" altLang="en-US"/>
        </a:p>
      </dgm:t>
    </dgm:pt>
    <dgm:pt modelId="{6B176FDD-96FA-47BC-8E43-5BC561887A7B}" type="sibTrans" cxnId="{5F022745-BF46-4228-90B3-3A865F0774BA}">
      <dgm:prSet/>
      <dgm:spPr/>
      <dgm:t>
        <a:bodyPr/>
        <a:lstStyle/>
        <a:p>
          <a:pPr latinLnBrk="1"/>
          <a:endParaRPr lang="ko-KR" altLang="en-US"/>
        </a:p>
      </dgm:t>
    </dgm:pt>
    <dgm:pt modelId="{5FE91618-7D87-43CC-9115-2D93B4CBFA65}">
      <dgm:prSet phldrT="[텍스트]" custT="1"/>
      <dgm:spPr/>
      <dgm:t>
        <a:bodyPr/>
        <a:lstStyle/>
        <a:p>
          <a:pPr latinLnBrk="1"/>
          <a:r>
            <a:rPr lang="en-US" altLang="ko-KR" sz="2200" dirty="0">
              <a:latin typeface="Arial" pitchFamily="34" charset="0"/>
              <a:cs typeface="Arial" pitchFamily="34" charset="0"/>
            </a:rPr>
            <a:t>General English Proficiency improvement</a:t>
          </a:r>
          <a:endParaRPr lang="ko-KR" altLang="en-US" sz="2200" dirty="0">
            <a:latin typeface="Arial" pitchFamily="34" charset="0"/>
            <a:cs typeface="Arial" pitchFamily="34" charset="0"/>
          </a:endParaRPr>
        </a:p>
      </dgm:t>
    </dgm:pt>
    <dgm:pt modelId="{5D0F6B69-4C60-4AB9-A6AC-476CD62ACAA0}" type="parTrans" cxnId="{9A02D19A-6E76-4C27-9B2E-ECFD24C24254}">
      <dgm:prSet/>
      <dgm:spPr/>
      <dgm:t>
        <a:bodyPr/>
        <a:lstStyle/>
        <a:p>
          <a:pPr latinLnBrk="1"/>
          <a:endParaRPr lang="ko-KR" altLang="en-US"/>
        </a:p>
      </dgm:t>
    </dgm:pt>
    <dgm:pt modelId="{90035F15-6306-44AA-97EF-151A8D031121}" type="sibTrans" cxnId="{9A02D19A-6E76-4C27-9B2E-ECFD24C24254}">
      <dgm:prSet/>
      <dgm:spPr/>
      <dgm:t>
        <a:bodyPr/>
        <a:lstStyle/>
        <a:p>
          <a:pPr latinLnBrk="1"/>
          <a:endParaRPr lang="ko-KR" altLang="en-US"/>
        </a:p>
      </dgm:t>
    </dgm:pt>
    <dgm:pt modelId="{22A2C977-1538-447D-8988-FC79CF67C14C}">
      <dgm:prSet phldrT="[텍스트]" custT="1"/>
      <dgm:spPr/>
      <dgm:t>
        <a:bodyPr/>
        <a:lstStyle/>
        <a:p>
          <a:pPr latinLnBrk="1"/>
          <a:r>
            <a:rPr lang="en-US" altLang="ko-KR" sz="2200" dirty="0">
              <a:latin typeface="Arial" pitchFamily="34" charset="0"/>
              <a:cs typeface="Arial" pitchFamily="34" charset="0"/>
            </a:rPr>
            <a:t>In-class reading time</a:t>
          </a:r>
          <a:endParaRPr lang="ko-KR" altLang="en-US" sz="2200" dirty="0">
            <a:latin typeface="Arial" pitchFamily="34" charset="0"/>
            <a:cs typeface="Arial" pitchFamily="34" charset="0"/>
          </a:endParaRPr>
        </a:p>
      </dgm:t>
    </dgm:pt>
    <dgm:pt modelId="{71A711D8-101D-40B4-ABA0-9E6473527ECE}" type="parTrans" cxnId="{5580A319-7D09-4A40-B13C-F6A9F922312E}">
      <dgm:prSet/>
      <dgm:spPr/>
      <dgm:t>
        <a:bodyPr/>
        <a:lstStyle/>
        <a:p>
          <a:pPr latinLnBrk="1"/>
          <a:endParaRPr lang="ko-KR" altLang="en-US"/>
        </a:p>
      </dgm:t>
    </dgm:pt>
    <dgm:pt modelId="{81C8B715-A458-4257-9A90-9F32605F3DC4}" type="sibTrans" cxnId="{5580A319-7D09-4A40-B13C-F6A9F922312E}">
      <dgm:prSet/>
      <dgm:spPr/>
      <dgm:t>
        <a:bodyPr/>
        <a:lstStyle/>
        <a:p>
          <a:pPr latinLnBrk="1"/>
          <a:endParaRPr lang="ko-KR" altLang="en-US"/>
        </a:p>
      </dgm:t>
    </dgm:pt>
    <dgm:pt modelId="{B301CDD6-A3C8-4791-A888-19FB744D2F3B}">
      <dgm:prSet phldrT="[텍스트]" custT="1"/>
      <dgm:spPr/>
      <dgm:t>
        <a:bodyPr/>
        <a:lstStyle/>
        <a:p>
          <a:pPr latinLnBrk="1"/>
          <a:r>
            <a:rPr lang="en-US" altLang="ko-KR" sz="2800" dirty="0">
              <a:latin typeface="Arial" pitchFamily="34" charset="0"/>
              <a:cs typeface="Arial" pitchFamily="34" charset="0"/>
            </a:rPr>
            <a:t>Lacks</a:t>
          </a:r>
          <a:endParaRPr lang="ko-KR" altLang="en-US" sz="2800" dirty="0">
            <a:latin typeface="Arial" pitchFamily="34" charset="0"/>
            <a:cs typeface="Arial" pitchFamily="34" charset="0"/>
          </a:endParaRPr>
        </a:p>
      </dgm:t>
    </dgm:pt>
    <dgm:pt modelId="{DFAF83BB-8815-4F53-A9D4-8FB9EA2E29A2}" type="parTrans" cxnId="{EDB4635B-0240-4A0E-B871-243AC57068E9}">
      <dgm:prSet/>
      <dgm:spPr/>
      <dgm:t>
        <a:bodyPr/>
        <a:lstStyle/>
        <a:p>
          <a:pPr latinLnBrk="1"/>
          <a:endParaRPr lang="ko-KR" altLang="en-US"/>
        </a:p>
      </dgm:t>
    </dgm:pt>
    <dgm:pt modelId="{B25193A4-57D2-49D6-AD8F-A62CAFECB454}" type="sibTrans" cxnId="{EDB4635B-0240-4A0E-B871-243AC57068E9}">
      <dgm:prSet/>
      <dgm:spPr/>
      <dgm:t>
        <a:bodyPr/>
        <a:lstStyle/>
        <a:p>
          <a:pPr latinLnBrk="1"/>
          <a:endParaRPr lang="ko-KR" altLang="en-US"/>
        </a:p>
      </dgm:t>
    </dgm:pt>
    <dgm:pt modelId="{CE2F9888-5D32-45AA-B92C-B0FECE58CA78}">
      <dgm:prSet phldrT="[텍스트]" custT="1"/>
      <dgm:spPr/>
      <dgm:t>
        <a:bodyPr/>
        <a:lstStyle/>
        <a:p>
          <a:pPr latinLnBrk="1"/>
          <a:r>
            <a:rPr lang="en-US" altLang="ko-KR" sz="2200" dirty="0">
              <a:latin typeface="Arial" pitchFamily="34" charset="0"/>
              <a:cs typeface="Arial" pitchFamily="34" charset="0"/>
            </a:rPr>
            <a:t>Guessing unknown vocabulary</a:t>
          </a:r>
          <a:endParaRPr lang="ko-KR" altLang="en-US" sz="2200" dirty="0">
            <a:latin typeface="Arial" pitchFamily="34" charset="0"/>
            <a:cs typeface="Arial" pitchFamily="34" charset="0"/>
          </a:endParaRPr>
        </a:p>
      </dgm:t>
    </dgm:pt>
    <dgm:pt modelId="{F5C073AB-5350-4F5D-8094-81300CF2C053}" type="parTrans" cxnId="{6F0E0701-2508-43DD-9D41-02B898C9CC9A}">
      <dgm:prSet/>
      <dgm:spPr/>
      <dgm:t>
        <a:bodyPr/>
        <a:lstStyle/>
        <a:p>
          <a:pPr latinLnBrk="1"/>
          <a:endParaRPr lang="ko-KR" altLang="en-US"/>
        </a:p>
      </dgm:t>
    </dgm:pt>
    <dgm:pt modelId="{CDB92DBF-EE0E-4ABD-AC5F-176BE3788B7C}" type="sibTrans" cxnId="{6F0E0701-2508-43DD-9D41-02B898C9CC9A}">
      <dgm:prSet/>
      <dgm:spPr/>
      <dgm:t>
        <a:bodyPr/>
        <a:lstStyle/>
        <a:p>
          <a:pPr latinLnBrk="1"/>
          <a:endParaRPr lang="ko-KR" altLang="en-US"/>
        </a:p>
      </dgm:t>
    </dgm:pt>
    <dgm:pt modelId="{83B76039-FD53-472C-87F0-456D50910CF6}">
      <dgm:prSet phldrT="[텍스트]" custT="1"/>
      <dgm:spPr/>
      <dgm:t>
        <a:bodyPr/>
        <a:lstStyle/>
        <a:p>
          <a:pPr latinLnBrk="1"/>
          <a:r>
            <a:rPr lang="en-US" altLang="ko-KR" sz="2200" dirty="0">
              <a:latin typeface="Arial" pitchFamily="34" charset="0"/>
              <a:cs typeface="Arial" pitchFamily="34" charset="0"/>
            </a:rPr>
            <a:t>Finding gist &amp; details</a:t>
          </a:r>
          <a:endParaRPr lang="ko-KR" altLang="en-US" sz="2200" dirty="0">
            <a:latin typeface="Arial" pitchFamily="34" charset="0"/>
            <a:cs typeface="Arial" pitchFamily="34" charset="0"/>
          </a:endParaRPr>
        </a:p>
      </dgm:t>
    </dgm:pt>
    <dgm:pt modelId="{7635BE2F-5A04-4F1C-9B5D-C123967DE581}" type="parTrans" cxnId="{E379343F-9A86-4EC0-B678-1A9C2331C98C}">
      <dgm:prSet/>
      <dgm:spPr/>
      <dgm:t>
        <a:bodyPr/>
        <a:lstStyle/>
        <a:p>
          <a:pPr latinLnBrk="1"/>
          <a:endParaRPr lang="ko-KR" altLang="en-US"/>
        </a:p>
      </dgm:t>
    </dgm:pt>
    <dgm:pt modelId="{15983C11-E4AF-40A7-98AB-D3776C46D719}" type="sibTrans" cxnId="{E379343F-9A86-4EC0-B678-1A9C2331C98C}">
      <dgm:prSet/>
      <dgm:spPr/>
      <dgm:t>
        <a:bodyPr/>
        <a:lstStyle/>
        <a:p>
          <a:pPr latinLnBrk="1"/>
          <a:endParaRPr lang="ko-KR" altLang="en-US"/>
        </a:p>
      </dgm:t>
    </dgm:pt>
    <dgm:pt modelId="{2C4F37D4-9E67-4A73-AFB3-ADDB9C082CC7}">
      <dgm:prSet phldrT="[텍스트]" custT="1"/>
      <dgm:spPr/>
      <dgm:t>
        <a:bodyPr/>
        <a:lstStyle/>
        <a:p>
          <a:pPr latinLnBrk="1"/>
          <a:r>
            <a:rPr lang="en-US" altLang="ko-KR" sz="2200" dirty="0">
              <a:latin typeface="Arial" pitchFamily="34" charset="0"/>
              <a:cs typeface="Arial" pitchFamily="34" charset="0"/>
            </a:rPr>
            <a:t>Text structures</a:t>
          </a:r>
          <a:endParaRPr lang="ko-KR" altLang="en-US" sz="2200" dirty="0">
            <a:latin typeface="Arial" pitchFamily="34" charset="0"/>
            <a:cs typeface="Arial" pitchFamily="34" charset="0"/>
          </a:endParaRPr>
        </a:p>
      </dgm:t>
    </dgm:pt>
    <dgm:pt modelId="{6DEC98B0-A9F2-4484-B7D1-325146A65919}" type="parTrans" cxnId="{A86A6AD9-AD59-4D27-AA8D-D09720630EE5}">
      <dgm:prSet/>
      <dgm:spPr/>
      <dgm:t>
        <a:bodyPr/>
        <a:lstStyle/>
        <a:p>
          <a:pPr latinLnBrk="1"/>
          <a:endParaRPr lang="ko-KR" altLang="en-US"/>
        </a:p>
      </dgm:t>
    </dgm:pt>
    <dgm:pt modelId="{0AA259E5-997A-4BDA-A47F-8AA734B9B146}" type="sibTrans" cxnId="{A86A6AD9-AD59-4D27-AA8D-D09720630EE5}">
      <dgm:prSet/>
      <dgm:spPr/>
      <dgm:t>
        <a:bodyPr/>
        <a:lstStyle/>
        <a:p>
          <a:pPr latinLnBrk="1"/>
          <a:endParaRPr lang="ko-KR" altLang="en-US"/>
        </a:p>
      </dgm:t>
    </dgm:pt>
    <dgm:pt modelId="{0A95ACC8-758D-4AD4-9FC9-8AEBC5934584}">
      <dgm:prSet phldrT="[텍스트]" custT="1"/>
      <dgm:spPr/>
      <dgm:t>
        <a:bodyPr/>
        <a:lstStyle/>
        <a:p>
          <a:pPr latinLnBrk="1"/>
          <a:r>
            <a:rPr lang="en-US" altLang="ko-KR" sz="2800" dirty="0">
              <a:latin typeface="Arial" pitchFamily="34" charset="0"/>
              <a:cs typeface="Arial" pitchFamily="34" charset="0"/>
            </a:rPr>
            <a:t>Wants</a:t>
          </a:r>
          <a:endParaRPr lang="ko-KR" altLang="en-US" sz="2800" dirty="0">
            <a:latin typeface="Arial" pitchFamily="34" charset="0"/>
            <a:cs typeface="Arial" pitchFamily="34" charset="0"/>
          </a:endParaRPr>
        </a:p>
      </dgm:t>
    </dgm:pt>
    <dgm:pt modelId="{AD0EE99E-3C05-4F96-BB94-BDF3669EFD87}" type="parTrans" cxnId="{0188C952-A098-486E-B1F5-C13B0B420D9B}">
      <dgm:prSet/>
      <dgm:spPr/>
      <dgm:t>
        <a:bodyPr/>
        <a:lstStyle/>
        <a:p>
          <a:pPr latinLnBrk="1"/>
          <a:endParaRPr lang="ko-KR" altLang="en-US"/>
        </a:p>
      </dgm:t>
    </dgm:pt>
    <dgm:pt modelId="{554F9429-01AE-4E9B-B8A5-09DBA75ACC28}" type="sibTrans" cxnId="{0188C952-A098-486E-B1F5-C13B0B420D9B}">
      <dgm:prSet/>
      <dgm:spPr/>
      <dgm:t>
        <a:bodyPr/>
        <a:lstStyle/>
        <a:p>
          <a:pPr latinLnBrk="1"/>
          <a:endParaRPr lang="ko-KR" altLang="en-US"/>
        </a:p>
      </dgm:t>
    </dgm:pt>
    <dgm:pt modelId="{4C800A1A-6F0E-4597-8013-8A8129F21D16}">
      <dgm:prSet phldrT="[텍스트]" custT="1"/>
      <dgm:spPr/>
      <dgm:t>
        <a:bodyPr/>
        <a:lstStyle/>
        <a:p>
          <a:pPr latinLnBrk="1"/>
          <a:r>
            <a:rPr lang="en-US" altLang="ko-KR" sz="2200" dirty="0">
              <a:latin typeface="Arial" pitchFamily="34" charset="0"/>
              <a:cs typeface="Arial" pitchFamily="34" charset="0"/>
            </a:rPr>
            <a:t>10-20 minutes reading time</a:t>
          </a:r>
          <a:endParaRPr lang="ko-KR" altLang="en-US" sz="2200" dirty="0">
            <a:latin typeface="Arial" pitchFamily="34" charset="0"/>
            <a:cs typeface="Arial" pitchFamily="34" charset="0"/>
          </a:endParaRPr>
        </a:p>
      </dgm:t>
    </dgm:pt>
    <dgm:pt modelId="{8AA3AA9A-B3E6-4A5B-9F3C-B13C47EE47E0}" type="parTrans" cxnId="{EF8A2215-CC70-4E8F-AE8D-860D6EC188C8}">
      <dgm:prSet/>
      <dgm:spPr/>
      <dgm:t>
        <a:bodyPr/>
        <a:lstStyle/>
        <a:p>
          <a:pPr latinLnBrk="1"/>
          <a:endParaRPr lang="ko-KR" altLang="en-US"/>
        </a:p>
      </dgm:t>
    </dgm:pt>
    <dgm:pt modelId="{73BAE81B-416A-48B6-A37D-5428904F680E}" type="sibTrans" cxnId="{EF8A2215-CC70-4E8F-AE8D-860D6EC188C8}">
      <dgm:prSet/>
      <dgm:spPr/>
      <dgm:t>
        <a:bodyPr/>
        <a:lstStyle/>
        <a:p>
          <a:pPr latinLnBrk="1"/>
          <a:endParaRPr lang="ko-KR" altLang="en-US"/>
        </a:p>
      </dgm:t>
    </dgm:pt>
    <dgm:pt modelId="{0C8C6D7C-24F5-4E65-B114-02B98CC99B37}">
      <dgm:prSet phldrT="[텍스트]" custT="1"/>
      <dgm:spPr/>
      <dgm:t>
        <a:bodyPr/>
        <a:lstStyle/>
        <a:p>
          <a:pPr latinLnBrk="1"/>
          <a:r>
            <a:rPr lang="en-US" altLang="ko-KR" sz="2200" dirty="0">
              <a:latin typeface="Arial" pitchFamily="34" charset="0"/>
              <a:cs typeface="Arial" pitchFamily="34" charset="0"/>
            </a:rPr>
            <a:t>Reading with small groups on the same level</a:t>
          </a:r>
          <a:endParaRPr lang="ko-KR" altLang="en-US" sz="2200" dirty="0">
            <a:latin typeface="Arial" pitchFamily="34" charset="0"/>
            <a:cs typeface="Arial" pitchFamily="34" charset="0"/>
          </a:endParaRPr>
        </a:p>
      </dgm:t>
    </dgm:pt>
    <dgm:pt modelId="{AEBD4C5E-6AF0-453F-8B10-D35A201DA9C4}" type="parTrans" cxnId="{B94096DA-A4D3-42A8-9386-B979268E4D64}">
      <dgm:prSet/>
      <dgm:spPr/>
      <dgm:t>
        <a:bodyPr/>
        <a:lstStyle/>
        <a:p>
          <a:pPr latinLnBrk="1"/>
          <a:endParaRPr lang="ko-KR" altLang="en-US"/>
        </a:p>
      </dgm:t>
    </dgm:pt>
    <dgm:pt modelId="{EB9F9DF7-4E49-4BB5-88A3-86B812204A41}" type="sibTrans" cxnId="{B94096DA-A4D3-42A8-9386-B979268E4D64}">
      <dgm:prSet/>
      <dgm:spPr/>
      <dgm:t>
        <a:bodyPr/>
        <a:lstStyle/>
        <a:p>
          <a:pPr latinLnBrk="1"/>
          <a:endParaRPr lang="ko-KR" altLang="en-US"/>
        </a:p>
      </dgm:t>
    </dgm:pt>
    <dgm:pt modelId="{8974C464-4C56-48CA-B44C-D6C1C1C5EEF3}">
      <dgm:prSet phldrT="[텍스트]" custT="1"/>
      <dgm:spPr/>
      <dgm:t>
        <a:bodyPr/>
        <a:lstStyle/>
        <a:p>
          <a:pPr latinLnBrk="1"/>
          <a:r>
            <a:rPr lang="en-US" altLang="ko-KR" sz="2200" dirty="0">
              <a:latin typeface="Arial" pitchFamily="34" charset="0"/>
              <a:cs typeface="Arial" pitchFamily="34" charset="0"/>
            </a:rPr>
            <a:t>Different genres and topics</a:t>
          </a:r>
          <a:endParaRPr lang="ko-KR" altLang="en-US" sz="2200" dirty="0">
            <a:latin typeface="Arial" pitchFamily="34" charset="0"/>
            <a:cs typeface="Arial" pitchFamily="34" charset="0"/>
          </a:endParaRPr>
        </a:p>
      </dgm:t>
    </dgm:pt>
    <dgm:pt modelId="{D261C4C3-A92A-4CFA-9D68-901F755C9944}" type="parTrans" cxnId="{28A4D2F6-B510-4962-AA40-40FEB6C532B1}">
      <dgm:prSet/>
      <dgm:spPr/>
      <dgm:t>
        <a:bodyPr/>
        <a:lstStyle/>
        <a:p>
          <a:pPr latinLnBrk="1"/>
          <a:endParaRPr lang="ko-KR" altLang="en-US"/>
        </a:p>
      </dgm:t>
    </dgm:pt>
    <dgm:pt modelId="{E34E0CC6-EE4E-4F86-9A63-293770F6DFBD}" type="sibTrans" cxnId="{28A4D2F6-B510-4962-AA40-40FEB6C532B1}">
      <dgm:prSet/>
      <dgm:spPr/>
      <dgm:t>
        <a:bodyPr/>
        <a:lstStyle/>
        <a:p>
          <a:pPr latinLnBrk="1"/>
          <a:endParaRPr lang="ko-KR" altLang="en-US"/>
        </a:p>
      </dgm:t>
    </dgm:pt>
    <dgm:pt modelId="{2B367F3A-6170-4828-B09A-EA13785C797D}">
      <dgm:prSet phldrT="[텍스트]" custT="1"/>
      <dgm:spPr/>
      <dgm:t>
        <a:bodyPr/>
        <a:lstStyle/>
        <a:p>
          <a:pPr latinLnBrk="1"/>
          <a:r>
            <a:rPr lang="en-US" altLang="ko-KR" sz="2200" dirty="0">
              <a:latin typeface="Arial" pitchFamily="34" charset="0"/>
              <a:cs typeface="Arial" pitchFamily="34" charset="0"/>
            </a:rPr>
            <a:t>Various types of  after-reading activities</a:t>
          </a:r>
          <a:endParaRPr lang="ko-KR" altLang="en-US" sz="2200" dirty="0">
            <a:latin typeface="Arial" pitchFamily="34" charset="0"/>
            <a:cs typeface="Arial" pitchFamily="34" charset="0"/>
          </a:endParaRPr>
        </a:p>
      </dgm:t>
    </dgm:pt>
    <dgm:pt modelId="{4F6E30EA-82DA-4763-8F92-59F1AD0B7F73}" type="parTrans" cxnId="{5C8C8ED5-2DAE-4316-B29B-3980F6F18552}">
      <dgm:prSet/>
      <dgm:spPr/>
      <dgm:t>
        <a:bodyPr/>
        <a:lstStyle/>
        <a:p>
          <a:pPr latinLnBrk="1"/>
          <a:endParaRPr lang="ko-KR" altLang="en-US"/>
        </a:p>
      </dgm:t>
    </dgm:pt>
    <dgm:pt modelId="{C0BF8D02-19D1-41A0-AC1F-D09163404802}" type="sibTrans" cxnId="{5C8C8ED5-2DAE-4316-B29B-3980F6F18552}">
      <dgm:prSet/>
      <dgm:spPr/>
      <dgm:t>
        <a:bodyPr/>
        <a:lstStyle/>
        <a:p>
          <a:pPr latinLnBrk="1"/>
          <a:endParaRPr lang="ko-KR" altLang="en-US"/>
        </a:p>
      </dgm:t>
    </dgm:pt>
    <dgm:pt modelId="{7E8EDA49-FD80-43F3-AC65-79F16338C889}" type="pres">
      <dgm:prSet presAssocID="{D829C31D-C259-486B-AFDA-563800BA3F8D}" presName="Name0" presStyleCnt="0">
        <dgm:presLayoutVars>
          <dgm:dir/>
          <dgm:animLvl val="lvl"/>
          <dgm:resizeHandles/>
        </dgm:presLayoutVars>
      </dgm:prSet>
      <dgm:spPr/>
    </dgm:pt>
    <dgm:pt modelId="{C591D1F8-6B88-4790-87F1-7F6CB96F6B9E}" type="pres">
      <dgm:prSet presAssocID="{627A27F5-4222-49A8-B522-F49223B38332}" presName="linNode" presStyleCnt="0"/>
      <dgm:spPr/>
    </dgm:pt>
    <dgm:pt modelId="{B761CC65-A296-490C-A219-CB509097310D}" type="pres">
      <dgm:prSet presAssocID="{627A27F5-4222-49A8-B522-F49223B38332}" presName="parentShp" presStyleLbl="node1" presStyleIdx="0" presStyleCnt="3" custFlipHor="1" custScaleX="50814" custScaleY="70303" custLinFactNeighborX="-13067" custLinFactNeighborY="868">
        <dgm:presLayoutVars>
          <dgm:bulletEnabled val="1"/>
        </dgm:presLayoutVars>
      </dgm:prSet>
      <dgm:spPr/>
    </dgm:pt>
    <dgm:pt modelId="{B250FC9C-128A-43D0-8620-F0E1CBC60306}" type="pres">
      <dgm:prSet presAssocID="{627A27F5-4222-49A8-B522-F49223B38332}" presName="childShp" presStyleLbl="bgAccFollowNode1" presStyleIdx="0" presStyleCnt="3" custScaleX="108894" custScaleY="112280" custLinFactNeighborX="-8409" custLinFactNeighborY="-1120">
        <dgm:presLayoutVars>
          <dgm:bulletEnabled val="1"/>
        </dgm:presLayoutVars>
      </dgm:prSet>
      <dgm:spPr/>
    </dgm:pt>
    <dgm:pt modelId="{2D901E7B-C5FD-4497-99B2-B79EB0B3DF7E}" type="pres">
      <dgm:prSet presAssocID="{6B176FDD-96FA-47BC-8E43-5BC561887A7B}" presName="spacing" presStyleCnt="0"/>
      <dgm:spPr/>
    </dgm:pt>
    <dgm:pt modelId="{D52671E3-64FF-4DA8-B781-1BF1EF3CACA0}" type="pres">
      <dgm:prSet presAssocID="{B301CDD6-A3C8-4791-A888-19FB744D2F3B}" presName="linNode" presStyleCnt="0"/>
      <dgm:spPr/>
    </dgm:pt>
    <dgm:pt modelId="{ACEBC50E-4E9F-4D3A-8FFA-31F2EB7725C1}" type="pres">
      <dgm:prSet presAssocID="{B301CDD6-A3C8-4791-A888-19FB744D2F3B}" presName="parentShp" presStyleLbl="node1" presStyleIdx="1" presStyleCnt="3" custScaleX="51183" custScaleY="74800" custLinFactNeighborX="-11226" custLinFactNeighborY="-8083">
        <dgm:presLayoutVars>
          <dgm:bulletEnabled val="1"/>
        </dgm:presLayoutVars>
      </dgm:prSet>
      <dgm:spPr/>
    </dgm:pt>
    <dgm:pt modelId="{946A1BA0-D5F5-44C3-9C68-11E90C48DB01}" type="pres">
      <dgm:prSet presAssocID="{B301CDD6-A3C8-4791-A888-19FB744D2F3B}" presName="childShp" presStyleLbl="bgAccFollowNode1" presStyleIdx="1" presStyleCnt="3" custScaleX="111320" custScaleY="168390" custLinFactNeighborX="-7379" custLinFactNeighborY="-12366">
        <dgm:presLayoutVars>
          <dgm:bulletEnabled val="1"/>
        </dgm:presLayoutVars>
      </dgm:prSet>
      <dgm:spPr/>
    </dgm:pt>
    <dgm:pt modelId="{3D2668DD-3729-4981-9A85-AA0B998FF095}" type="pres">
      <dgm:prSet presAssocID="{B25193A4-57D2-49D6-AD8F-A62CAFECB454}" presName="spacing" presStyleCnt="0"/>
      <dgm:spPr/>
    </dgm:pt>
    <dgm:pt modelId="{41BA8475-0350-4080-A4CC-CF3A9688FDC6}" type="pres">
      <dgm:prSet presAssocID="{0A95ACC8-758D-4AD4-9FC9-8AEBC5934584}" presName="linNode" presStyleCnt="0"/>
      <dgm:spPr/>
    </dgm:pt>
    <dgm:pt modelId="{229B5648-A312-4DFF-ABEA-01B8824B2AED}" type="pres">
      <dgm:prSet presAssocID="{0A95ACC8-758D-4AD4-9FC9-8AEBC5934584}" presName="parentShp" presStyleLbl="node1" presStyleIdx="2" presStyleCnt="3" custScaleX="53132" custScaleY="67617" custLinFactNeighborX="-11937" custLinFactNeighborY="-27538">
        <dgm:presLayoutVars>
          <dgm:bulletEnabled val="1"/>
        </dgm:presLayoutVars>
      </dgm:prSet>
      <dgm:spPr/>
    </dgm:pt>
    <dgm:pt modelId="{A4981B54-5E1A-4B4B-8053-1E2DC26366BB}" type="pres">
      <dgm:prSet presAssocID="{0A95ACC8-758D-4AD4-9FC9-8AEBC5934584}" presName="childShp" presStyleLbl="bgAccFollowNode1" presStyleIdx="2" presStyleCnt="3" custScaleX="111948" custScaleY="223856" custLinFactNeighborX="-7877" custLinFactNeighborY="-25082">
        <dgm:presLayoutVars>
          <dgm:bulletEnabled val="1"/>
        </dgm:presLayoutVars>
      </dgm:prSet>
      <dgm:spPr/>
    </dgm:pt>
  </dgm:ptLst>
  <dgm:cxnLst>
    <dgm:cxn modelId="{6F0E0701-2508-43DD-9D41-02B898C9CC9A}" srcId="{B301CDD6-A3C8-4791-A888-19FB744D2F3B}" destId="{CE2F9888-5D32-45AA-B92C-B0FECE58CA78}" srcOrd="0" destOrd="0" parTransId="{F5C073AB-5350-4F5D-8094-81300CF2C053}" sibTransId="{CDB92DBF-EE0E-4ABD-AC5F-176BE3788B7C}"/>
    <dgm:cxn modelId="{C29E3604-7C74-46D7-83BA-2AFCAE9FCE9E}" type="presOf" srcId="{CE2F9888-5D32-45AA-B92C-B0FECE58CA78}" destId="{946A1BA0-D5F5-44C3-9C68-11E90C48DB01}" srcOrd="0" destOrd="0" presId="urn:microsoft.com/office/officeart/2005/8/layout/vList6"/>
    <dgm:cxn modelId="{EF8A2215-CC70-4E8F-AE8D-860D6EC188C8}" srcId="{0A95ACC8-758D-4AD4-9FC9-8AEBC5934584}" destId="{4C800A1A-6F0E-4597-8013-8A8129F21D16}" srcOrd="0" destOrd="0" parTransId="{8AA3AA9A-B3E6-4A5B-9F3C-B13C47EE47E0}" sibTransId="{73BAE81B-416A-48B6-A37D-5428904F680E}"/>
    <dgm:cxn modelId="{5580A319-7D09-4A40-B13C-F6A9F922312E}" srcId="{627A27F5-4222-49A8-B522-F49223B38332}" destId="{22A2C977-1538-447D-8988-FC79CF67C14C}" srcOrd="1" destOrd="0" parTransId="{71A711D8-101D-40B4-ABA0-9E6473527ECE}" sibTransId="{81C8B715-A458-4257-9A90-9F32605F3DC4}"/>
    <dgm:cxn modelId="{62A7871B-1A4C-4FF9-B277-0ABDB393C39E}" type="presOf" srcId="{83B76039-FD53-472C-87F0-456D50910CF6}" destId="{946A1BA0-D5F5-44C3-9C68-11E90C48DB01}" srcOrd="0" destOrd="1" presId="urn:microsoft.com/office/officeart/2005/8/layout/vList6"/>
    <dgm:cxn modelId="{1FEA262F-038E-4F0E-A90A-F03B37A51CC8}" type="presOf" srcId="{627A27F5-4222-49A8-B522-F49223B38332}" destId="{B761CC65-A296-490C-A219-CB509097310D}" srcOrd="0" destOrd="0" presId="urn:microsoft.com/office/officeart/2005/8/layout/vList6"/>
    <dgm:cxn modelId="{E379343F-9A86-4EC0-B678-1A9C2331C98C}" srcId="{B301CDD6-A3C8-4791-A888-19FB744D2F3B}" destId="{83B76039-FD53-472C-87F0-456D50910CF6}" srcOrd="1" destOrd="0" parTransId="{7635BE2F-5A04-4F1C-9B5D-C123967DE581}" sibTransId="{15983C11-E4AF-40A7-98AB-D3776C46D719}"/>
    <dgm:cxn modelId="{EDB4635B-0240-4A0E-B871-243AC57068E9}" srcId="{D829C31D-C259-486B-AFDA-563800BA3F8D}" destId="{B301CDD6-A3C8-4791-A888-19FB744D2F3B}" srcOrd="1" destOrd="0" parTransId="{DFAF83BB-8815-4F53-A9D4-8FB9EA2E29A2}" sibTransId="{B25193A4-57D2-49D6-AD8F-A62CAFECB454}"/>
    <dgm:cxn modelId="{5F022745-BF46-4228-90B3-3A865F0774BA}" srcId="{D829C31D-C259-486B-AFDA-563800BA3F8D}" destId="{627A27F5-4222-49A8-B522-F49223B38332}" srcOrd="0" destOrd="0" parTransId="{6A58E65B-1971-445A-AD42-96E1CCFE6C58}" sibTransId="{6B176FDD-96FA-47BC-8E43-5BC561887A7B}"/>
    <dgm:cxn modelId="{3885F345-D0E5-439D-B1D0-8EBB8E19B039}" type="presOf" srcId="{0A95ACC8-758D-4AD4-9FC9-8AEBC5934584}" destId="{229B5648-A312-4DFF-ABEA-01B8824B2AED}" srcOrd="0" destOrd="0" presId="urn:microsoft.com/office/officeart/2005/8/layout/vList6"/>
    <dgm:cxn modelId="{C8D41566-30E1-4235-B0CF-5C905FC3D21E}" type="presOf" srcId="{2B367F3A-6170-4828-B09A-EA13785C797D}" destId="{A4981B54-5E1A-4B4B-8053-1E2DC26366BB}" srcOrd="0" destOrd="3" presId="urn:microsoft.com/office/officeart/2005/8/layout/vList6"/>
    <dgm:cxn modelId="{27262B46-3DBA-4E41-9808-C93BDCD4E5B7}" type="presOf" srcId="{B301CDD6-A3C8-4791-A888-19FB744D2F3B}" destId="{ACEBC50E-4E9F-4D3A-8FFA-31F2EB7725C1}" srcOrd="0" destOrd="0" presId="urn:microsoft.com/office/officeart/2005/8/layout/vList6"/>
    <dgm:cxn modelId="{9073AD66-6BF2-41DE-B287-6636B6F5D942}" type="presOf" srcId="{22A2C977-1538-447D-8988-FC79CF67C14C}" destId="{B250FC9C-128A-43D0-8620-F0E1CBC60306}" srcOrd="0" destOrd="1" presId="urn:microsoft.com/office/officeart/2005/8/layout/vList6"/>
    <dgm:cxn modelId="{0188C952-A098-486E-B1F5-C13B0B420D9B}" srcId="{D829C31D-C259-486B-AFDA-563800BA3F8D}" destId="{0A95ACC8-758D-4AD4-9FC9-8AEBC5934584}" srcOrd="2" destOrd="0" parTransId="{AD0EE99E-3C05-4F96-BB94-BDF3669EFD87}" sibTransId="{554F9429-01AE-4E9B-B8A5-09DBA75ACC28}"/>
    <dgm:cxn modelId="{9A02D19A-6E76-4C27-9B2E-ECFD24C24254}" srcId="{627A27F5-4222-49A8-B522-F49223B38332}" destId="{5FE91618-7D87-43CC-9115-2D93B4CBFA65}" srcOrd="0" destOrd="0" parTransId="{5D0F6B69-4C60-4AB9-A6AC-476CD62ACAA0}" sibTransId="{90035F15-6306-44AA-97EF-151A8D031121}"/>
    <dgm:cxn modelId="{5E021EA4-257E-43AF-B75F-3FE21F612B79}" type="presOf" srcId="{2C4F37D4-9E67-4A73-AFB3-ADDB9C082CC7}" destId="{946A1BA0-D5F5-44C3-9C68-11E90C48DB01}" srcOrd="0" destOrd="2" presId="urn:microsoft.com/office/officeart/2005/8/layout/vList6"/>
    <dgm:cxn modelId="{233C24AE-CA65-4D6C-93A3-089F18F0F6ED}" type="presOf" srcId="{D829C31D-C259-486B-AFDA-563800BA3F8D}" destId="{7E8EDA49-FD80-43F3-AC65-79F16338C889}" srcOrd="0" destOrd="0" presId="urn:microsoft.com/office/officeart/2005/8/layout/vList6"/>
    <dgm:cxn modelId="{F9C35ABA-6EBF-4101-A505-5B0916C2389F}" type="presOf" srcId="{0C8C6D7C-24F5-4E65-B114-02B98CC99B37}" destId="{A4981B54-5E1A-4B4B-8053-1E2DC26366BB}" srcOrd="0" destOrd="1" presId="urn:microsoft.com/office/officeart/2005/8/layout/vList6"/>
    <dgm:cxn modelId="{CF4735CB-9B61-42AA-8942-2186A33F53F9}" type="presOf" srcId="{8974C464-4C56-48CA-B44C-D6C1C1C5EEF3}" destId="{A4981B54-5E1A-4B4B-8053-1E2DC26366BB}" srcOrd="0" destOrd="2" presId="urn:microsoft.com/office/officeart/2005/8/layout/vList6"/>
    <dgm:cxn modelId="{5C8C8ED5-2DAE-4316-B29B-3980F6F18552}" srcId="{0A95ACC8-758D-4AD4-9FC9-8AEBC5934584}" destId="{2B367F3A-6170-4828-B09A-EA13785C797D}" srcOrd="3" destOrd="0" parTransId="{4F6E30EA-82DA-4763-8F92-59F1AD0B7F73}" sibTransId="{C0BF8D02-19D1-41A0-AC1F-D09163404802}"/>
    <dgm:cxn modelId="{23C545D7-FF00-47C2-BE80-21D2365B451C}" type="presOf" srcId="{4C800A1A-6F0E-4597-8013-8A8129F21D16}" destId="{A4981B54-5E1A-4B4B-8053-1E2DC26366BB}" srcOrd="0" destOrd="0" presId="urn:microsoft.com/office/officeart/2005/8/layout/vList6"/>
    <dgm:cxn modelId="{A86A6AD9-AD59-4D27-AA8D-D09720630EE5}" srcId="{B301CDD6-A3C8-4791-A888-19FB744D2F3B}" destId="{2C4F37D4-9E67-4A73-AFB3-ADDB9C082CC7}" srcOrd="2" destOrd="0" parTransId="{6DEC98B0-A9F2-4484-B7D1-325146A65919}" sibTransId="{0AA259E5-997A-4BDA-A47F-8AA734B9B146}"/>
    <dgm:cxn modelId="{B94096DA-A4D3-42A8-9386-B979268E4D64}" srcId="{0A95ACC8-758D-4AD4-9FC9-8AEBC5934584}" destId="{0C8C6D7C-24F5-4E65-B114-02B98CC99B37}" srcOrd="1" destOrd="0" parTransId="{AEBD4C5E-6AF0-453F-8B10-D35A201DA9C4}" sibTransId="{EB9F9DF7-4E49-4BB5-88A3-86B812204A41}"/>
    <dgm:cxn modelId="{2A9666F6-35B3-4E88-846C-0B0D327F0162}" type="presOf" srcId="{5FE91618-7D87-43CC-9115-2D93B4CBFA65}" destId="{B250FC9C-128A-43D0-8620-F0E1CBC60306}" srcOrd="0" destOrd="0" presId="urn:microsoft.com/office/officeart/2005/8/layout/vList6"/>
    <dgm:cxn modelId="{28A4D2F6-B510-4962-AA40-40FEB6C532B1}" srcId="{0A95ACC8-758D-4AD4-9FC9-8AEBC5934584}" destId="{8974C464-4C56-48CA-B44C-D6C1C1C5EEF3}" srcOrd="2" destOrd="0" parTransId="{D261C4C3-A92A-4CFA-9D68-901F755C9944}" sibTransId="{E34E0CC6-EE4E-4F86-9A63-293770F6DFBD}"/>
    <dgm:cxn modelId="{3B006514-6D52-479C-8A70-FBAB1D4E31A8}" type="presParOf" srcId="{7E8EDA49-FD80-43F3-AC65-79F16338C889}" destId="{C591D1F8-6B88-4790-87F1-7F6CB96F6B9E}" srcOrd="0" destOrd="0" presId="urn:microsoft.com/office/officeart/2005/8/layout/vList6"/>
    <dgm:cxn modelId="{6A126C1D-C6F1-44BE-A611-5A525FF1EDF8}" type="presParOf" srcId="{C591D1F8-6B88-4790-87F1-7F6CB96F6B9E}" destId="{B761CC65-A296-490C-A219-CB509097310D}" srcOrd="0" destOrd="0" presId="urn:microsoft.com/office/officeart/2005/8/layout/vList6"/>
    <dgm:cxn modelId="{25928EEE-C2DC-4205-9E28-1E783939E2DD}" type="presParOf" srcId="{C591D1F8-6B88-4790-87F1-7F6CB96F6B9E}" destId="{B250FC9C-128A-43D0-8620-F0E1CBC60306}" srcOrd="1" destOrd="0" presId="urn:microsoft.com/office/officeart/2005/8/layout/vList6"/>
    <dgm:cxn modelId="{AA0AAD15-F5C1-4B14-B324-F5FC763EC8A8}" type="presParOf" srcId="{7E8EDA49-FD80-43F3-AC65-79F16338C889}" destId="{2D901E7B-C5FD-4497-99B2-B79EB0B3DF7E}" srcOrd="1" destOrd="0" presId="urn:microsoft.com/office/officeart/2005/8/layout/vList6"/>
    <dgm:cxn modelId="{5CEC297A-15B0-47C4-9B10-AD051C1C3773}" type="presParOf" srcId="{7E8EDA49-FD80-43F3-AC65-79F16338C889}" destId="{D52671E3-64FF-4DA8-B781-1BF1EF3CACA0}" srcOrd="2" destOrd="0" presId="urn:microsoft.com/office/officeart/2005/8/layout/vList6"/>
    <dgm:cxn modelId="{6967C9FF-24AA-41D4-A50B-EBA05176BC24}" type="presParOf" srcId="{D52671E3-64FF-4DA8-B781-1BF1EF3CACA0}" destId="{ACEBC50E-4E9F-4D3A-8FFA-31F2EB7725C1}" srcOrd="0" destOrd="0" presId="urn:microsoft.com/office/officeart/2005/8/layout/vList6"/>
    <dgm:cxn modelId="{122DDDA6-E17C-4E42-BC81-8DB01449F729}" type="presParOf" srcId="{D52671E3-64FF-4DA8-B781-1BF1EF3CACA0}" destId="{946A1BA0-D5F5-44C3-9C68-11E90C48DB01}" srcOrd="1" destOrd="0" presId="urn:microsoft.com/office/officeart/2005/8/layout/vList6"/>
    <dgm:cxn modelId="{47F1DE47-C2AD-4966-8E7F-E740A5A8D319}" type="presParOf" srcId="{7E8EDA49-FD80-43F3-AC65-79F16338C889}" destId="{3D2668DD-3729-4981-9A85-AA0B998FF095}" srcOrd="3" destOrd="0" presId="urn:microsoft.com/office/officeart/2005/8/layout/vList6"/>
    <dgm:cxn modelId="{AAE6D9C9-D5D2-4066-947C-374829ABC8EE}" type="presParOf" srcId="{7E8EDA49-FD80-43F3-AC65-79F16338C889}" destId="{41BA8475-0350-4080-A4CC-CF3A9688FDC6}" srcOrd="4" destOrd="0" presId="urn:microsoft.com/office/officeart/2005/8/layout/vList6"/>
    <dgm:cxn modelId="{41823CA3-DFF3-449E-B93B-C420529C9633}" type="presParOf" srcId="{41BA8475-0350-4080-A4CC-CF3A9688FDC6}" destId="{229B5648-A312-4DFF-ABEA-01B8824B2AED}" srcOrd="0" destOrd="0" presId="urn:microsoft.com/office/officeart/2005/8/layout/vList6"/>
    <dgm:cxn modelId="{91CCAC45-53B7-4971-86CA-338BA3F990FE}" type="presParOf" srcId="{41BA8475-0350-4080-A4CC-CF3A9688FDC6}" destId="{A4981B54-5E1A-4B4B-8053-1E2DC26366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 custT="1"/>
      <dgm:spPr/>
      <dgm:t>
        <a:bodyPr/>
        <a:lstStyle/>
        <a:p>
          <a:r>
            <a:rPr lang="en-US" altLang="ko-KR" sz="2000" b="0" dirty="0">
              <a:latin typeface="Arial" pitchFamily="34" charset="0"/>
              <a:cs typeface="Arial" pitchFamily="34" charset="0"/>
            </a:rPr>
            <a:t>Motivation</a:t>
          </a:r>
          <a:endParaRPr lang="en-US" sz="2000" b="0" dirty="0"/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altLang="ko-KR" dirty="0">
              <a:latin typeface="Arial" pitchFamily="34" charset="0"/>
              <a:cs typeface="Arial" pitchFamily="34" charset="0"/>
            </a:rPr>
            <a:t>eliciting genuine interest toward book reading.</a:t>
          </a:r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 custT="1"/>
      <dgm:spPr/>
      <dgm:t>
        <a:bodyPr/>
        <a:lstStyle/>
        <a:p>
          <a:r>
            <a:rPr lang="en-US" altLang="ko-KR" sz="2000" b="0" dirty="0">
              <a:latin typeface="Arial" pitchFamily="34" charset="0"/>
              <a:cs typeface="Arial" pitchFamily="34" charset="0"/>
            </a:rPr>
            <a:t>Balance by Four strands</a:t>
          </a:r>
          <a:endParaRPr lang="en-US" sz="2000" b="0" dirty="0"/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altLang="ko-KR" dirty="0">
              <a:latin typeface="Arial" pitchFamily="34" charset="0"/>
              <a:cs typeface="Arial" pitchFamily="34" charset="0"/>
            </a:rPr>
            <a:t>meaning-focused input</a:t>
          </a:r>
          <a:endParaRPr lang="en-US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 custT="1"/>
      <dgm:spPr/>
      <dgm:t>
        <a:bodyPr/>
        <a:lstStyle/>
        <a:p>
          <a:r>
            <a:rPr lang="en-US" altLang="ko-KR" sz="2000" b="0" dirty="0">
              <a:latin typeface="Arial" pitchFamily="34" charset="0"/>
              <a:cs typeface="Arial" pitchFamily="34" charset="0"/>
            </a:rPr>
            <a:t>Comprehensible input</a:t>
          </a:r>
          <a:endParaRPr lang="en-US" sz="2000" b="0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altLang="ko-KR" dirty="0">
              <a:latin typeface="Arial" pitchFamily="34" charset="0"/>
              <a:cs typeface="Arial" pitchFamily="34" charset="0"/>
            </a:rPr>
            <a:t>level-appropriate reading</a:t>
          </a:r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16AB3E56-DF21-4692-94AD-D74F8B6DEB4A}">
      <dgm:prSet/>
      <dgm:spPr/>
      <dgm:t>
        <a:bodyPr/>
        <a:lstStyle/>
        <a:p>
          <a:pPr latinLnBrk="1"/>
          <a:r>
            <a:rPr lang="en-US" altLang="ko-KR" dirty="0">
              <a:latin typeface="Arial" pitchFamily="34" charset="0"/>
              <a:cs typeface="Arial" pitchFamily="34" charset="0"/>
            </a:rPr>
            <a:t>language-focused learning</a:t>
          </a:r>
        </a:p>
      </dgm:t>
    </dgm:pt>
    <dgm:pt modelId="{C2CF3CE2-995E-46BC-B5D2-F91949868D11}" type="parTrans" cxnId="{7FCD4052-125F-4F8B-973F-6A1EF930AB32}">
      <dgm:prSet/>
      <dgm:spPr/>
      <dgm:t>
        <a:bodyPr/>
        <a:lstStyle/>
        <a:p>
          <a:pPr latinLnBrk="1"/>
          <a:endParaRPr lang="ko-KR" altLang="en-US"/>
        </a:p>
      </dgm:t>
    </dgm:pt>
    <dgm:pt modelId="{5BD361AF-724C-4856-9FCC-09B288ECA775}" type="sibTrans" cxnId="{7FCD4052-125F-4F8B-973F-6A1EF930AB32}">
      <dgm:prSet/>
      <dgm:spPr/>
      <dgm:t>
        <a:bodyPr/>
        <a:lstStyle/>
        <a:p>
          <a:pPr latinLnBrk="1"/>
          <a:endParaRPr lang="ko-KR" altLang="en-US"/>
        </a:p>
      </dgm:t>
    </dgm:pt>
    <dgm:pt modelId="{21F18E8C-3534-49AA-B9DB-65261B8B6B50}">
      <dgm:prSet/>
      <dgm:spPr/>
      <dgm:t>
        <a:bodyPr/>
        <a:lstStyle/>
        <a:p>
          <a:pPr latinLnBrk="1"/>
          <a:r>
            <a:rPr lang="en-US" altLang="ko-KR" dirty="0">
              <a:latin typeface="Arial" pitchFamily="34" charset="0"/>
              <a:cs typeface="Arial" pitchFamily="34" charset="0"/>
            </a:rPr>
            <a:t>meaning-focused output</a:t>
          </a:r>
        </a:p>
      </dgm:t>
    </dgm:pt>
    <dgm:pt modelId="{64960539-A7FC-4C30-AFFA-E308D7D5F602}" type="parTrans" cxnId="{37B38F6A-A199-47ED-B058-C55FE65A15A8}">
      <dgm:prSet/>
      <dgm:spPr/>
      <dgm:t>
        <a:bodyPr/>
        <a:lstStyle/>
        <a:p>
          <a:pPr latinLnBrk="1"/>
          <a:endParaRPr lang="ko-KR" altLang="en-US"/>
        </a:p>
      </dgm:t>
    </dgm:pt>
    <dgm:pt modelId="{F1A961D1-7E14-4272-8FE1-F55BE0779D4F}" type="sibTrans" cxnId="{37B38F6A-A199-47ED-B058-C55FE65A15A8}">
      <dgm:prSet/>
      <dgm:spPr/>
      <dgm:t>
        <a:bodyPr/>
        <a:lstStyle/>
        <a:p>
          <a:pPr latinLnBrk="1"/>
          <a:endParaRPr lang="ko-KR" altLang="en-US"/>
        </a:p>
      </dgm:t>
    </dgm:pt>
    <dgm:pt modelId="{D9A89C62-882C-4704-A953-30282BA647E2}">
      <dgm:prSet/>
      <dgm:spPr/>
      <dgm:t>
        <a:bodyPr/>
        <a:lstStyle/>
        <a:p>
          <a:pPr latinLnBrk="1"/>
          <a:r>
            <a:rPr lang="en-US" altLang="ko-KR" dirty="0">
              <a:latin typeface="Arial" pitchFamily="34" charset="0"/>
              <a:cs typeface="Arial" pitchFamily="34" charset="0"/>
            </a:rPr>
            <a:t>fluency activities</a:t>
          </a:r>
          <a:endParaRPr lang="ko-KR" altLang="ko-KR" dirty="0">
            <a:latin typeface="Arial" pitchFamily="34" charset="0"/>
            <a:cs typeface="Arial" pitchFamily="34" charset="0"/>
          </a:endParaRPr>
        </a:p>
      </dgm:t>
    </dgm:pt>
    <dgm:pt modelId="{85735EAD-E292-4499-9833-1D14C5373085}" type="parTrans" cxnId="{D4199468-7F7E-4384-AC84-17DA1C716DE8}">
      <dgm:prSet/>
      <dgm:spPr/>
      <dgm:t>
        <a:bodyPr/>
        <a:lstStyle/>
        <a:p>
          <a:pPr latinLnBrk="1"/>
          <a:endParaRPr lang="ko-KR" altLang="en-US"/>
        </a:p>
      </dgm:t>
    </dgm:pt>
    <dgm:pt modelId="{6B8EA2AA-E5E1-476B-B4E9-656BAF0B1964}" type="sibTrans" cxnId="{D4199468-7F7E-4384-AC84-17DA1C716DE8}">
      <dgm:prSet/>
      <dgm:spPr/>
      <dgm:t>
        <a:bodyPr/>
        <a:lstStyle/>
        <a:p>
          <a:pPr latinLnBrk="1"/>
          <a:endParaRPr lang="ko-KR" altLang="en-US"/>
        </a:p>
      </dgm:t>
    </dgm:pt>
    <dgm:pt modelId="{0CA94362-5CD3-4BC1-A184-ADA206A8AF76}">
      <dgm:prSet phldrT="[Text]" custT="1"/>
      <dgm:spPr/>
      <dgm:t>
        <a:bodyPr/>
        <a:lstStyle/>
        <a:p>
          <a:r>
            <a:rPr lang="en-US" altLang="ko-KR" sz="2000" b="0" dirty="0">
              <a:latin typeface="Arial" pitchFamily="34" charset="0"/>
              <a:cs typeface="Arial" pitchFamily="34" charset="0"/>
            </a:rPr>
            <a:t>Fluency</a:t>
          </a:r>
          <a:endParaRPr lang="en-US" sz="2000" b="0" dirty="0"/>
        </a:p>
      </dgm:t>
    </dgm:pt>
    <dgm:pt modelId="{EAEB57F9-9A7D-4797-88BB-6728050615D3}" type="parTrans" cxnId="{E77F260A-A7FA-45B9-B9E9-ED1CB9ECA1E3}">
      <dgm:prSet/>
      <dgm:spPr/>
      <dgm:t>
        <a:bodyPr/>
        <a:lstStyle/>
        <a:p>
          <a:pPr latinLnBrk="1"/>
          <a:endParaRPr lang="ko-KR" altLang="en-US"/>
        </a:p>
      </dgm:t>
    </dgm:pt>
    <dgm:pt modelId="{AC531B02-E0C9-460A-9B56-8F6B917E0BAF}" type="sibTrans" cxnId="{E77F260A-A7FA-45B9-B9E9-ED1CB9ECA1E3}">
      <dgm:prSet/>
      <dgm:spPr/>
      <dgm:t>
        <a:bodyPr/>
        <a:lstStyle/>
        <a:p>
          <a:pPr latinLnBrk="1"/>
          <a:endParaRPr lang="ko-KR" altLang="en-US"/>
        </a:p>
      </dgm:t>
    </dgm:pt>
    <dgm:pt modelId="{90CB0C23-F650-4FC3-90D1-4C897B277402}">
      <dgm:prSet custT="1"/>
      <dgm:spPr/>
      <dgm:t>
        <a:bodyPr/>
        <a:lstStyle/>
        <a:p>
          <a:pPr latinLnBrk="1"/>
          <a:r>
            <a:rPr lang="en-US" altLang="ko-KR" sz="1400" dirty="0">
              <a:latin typeface="Arial" pitchFamily="34" charset="0"/>
              <a:cs typeface="Arial" pitchFamily="34" charset="0"/>
            </a:rPr>
            <a:t>easy Vocabulary &amp; structures</a:t>
          </a:r>
          <a:endParaRPr lang="ko-KR" altLang="en-US" sz="1400" dirty="0">
            <a:latin typeface="Arial" pitchFamily="34" charset="0"/>
            <a:cs typeface="Arial" pitchFamily="34" charset="0"/>
          </a:endParaRPr>
        </a:p>
      </dgm:t>
    </dgm:pt>
    <dgm:pt modelId="{409A1A31-E92F-44F9-8388-6810B34AF318}" type="parTrans" cxnId="{931FFBF7-6FFE-4AFD-B1E0-CBF8B9503363}">
      <dgm:prSet/>
      <dgm:spPr/>
      <dgm:t>
        <a:bodyPr/>
        <a:lstStyle/>
        <a:p>
          <a:pPr latinLnBrk="1"/>
          <a:endParaRPr lang="ko-KR" altLang="en-US"/>
        </a:p>
      </dgm:t>
    </dgm:pt>
    <dgm:pt modelId="{20E9532A-DC06-4E5C-9A65-92516AB63EC0}" type="sibTrans" cxnId="{931FFBF7-6FFE-4AFD-B1E0-CBF8B9503363}">
      <dgm:prSet/>
      <dgm:spPr/>
      <dgm:t>
        <a:bodyPr/>
        <a:lstStyle/>
        <a:p>
          <a:pPr latinLnBrk="1"/>
          <a:endParaRPr lang="ko-KR" altLang="en-US"/>
        </a:p>
      </dgm:t>
    </dgm:pt>
    <dgm:pt modelId="{712E792B-FED5-460B-93F1-3C83248D1485}" type="pres">
      <dgm:prSet presAssocID="{90119837-5B71-4D44-BB01-DB0B084933C8}" presName="linear" presStyleCnt="0">
        <dgm:presLayoutVars>
          <dgm:dir/>
          <dgm:animLvl val="lvl"/>
          <dgm:resizeHandles val="exact"/>
        </dgm:presLayoutVars>
      </dgm:prSet>
      <dgm:spPr/>
    </dgm:pt>
    <dgm:pt modelId="{ED14514D-D01D-45F3-BE4C-4A9F25AEF0C4}" type="pres">
      <dgm:prSet presAssocID="{477D14C5-CED9-4CFC-B338-DFB0C8090B9F}" presName="parentLin" presStyleCnt="0"/>
      <dgm:spPr/>
    </dgm:pt>
    <dgm:pt modelId="{21C67EC8-3422-4EFD-8DDF-D02F3FBB09C1}" type="pres">
      <dgm:prSet presAssocID="{477D14C5-CED9-4CFC-B338-DFB0C8090B9F}" presName="parentLeftMargin" presStyleLbl="node1" presStyleIdx="0" presStyleCnt="4"/>
      <dgm:spPr/>
    </dgm:pt>
    <dgm:pt modelId="{1BF24FE4-9F79-415E-9C42-919335DEF9FF}" type="pres">
      <dgm:prSet presAssocID="{477D14C5-CED9-4CFC-B338-DFB0C8090B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A7FD65-6CFB-497E-90A7-55E9639E7791}" type="pres">
      <dgm:prSet presAssocID="{477D14C5-CED9-4CFC-B338-DFB0C8090B9F}" presName="negativeSpace" presStyleCnt="0"/>
      <dgm:spPr/>
    </dgm:pt>
    <dgm:pt modelId="{B56CE3FC-920C-4467-BA9D-0CFE0F6AFB0F}" type="pres">
      <dgm:prSet presAssocID="{477D14C5-CED9-4CFC-B338-DFB0C8090B9F}" presName="childText" presStyleLbl="conFgAcc1" presStyleIdx="0" presStyleCnt="4">
        <dgm:presLayoutVars>
          <dgm:bulletEnabled val="1"/>
        </dgm:presLayoutVars>
      </dgm:prSet>
      <dgm:spPr/>
    </dgm:pt>
    <dgm:pt modelId="{A68C0869-F8AC-4232-A381-4C490B0769CB}" type="pres">
      <dgm:prSet presAssocID="{87E3C0DB-7BEE-424E-8E11-B838D238D595}" presName="spaceBetweenRectangles" presStyleCnt="0"/>
      <dgm:spPr/>
    </dgm:pt>
    <dgm:pt modelId="{8F454B58-ED28-4D7D-85F1-F09ADC8B4E44}" type="pres">
      <dgm:prSet presAssocID="{3C67E77D-62FA-499D-B5E6-E79A091C5267}" presName="parentLin" presStyleCnt="0"/>
      <dgm:spPr/>
    </dgm:pt>
    <dgm:pt modelId="{C8D81253-CDE9-41A9-B2B9-CFA0C9E21310}" type="pres">
      <dgm:prSet presAssocID="{3C67E77D-62FA-499D-B5E6-E79A091C5267}" presName="parentLeftMargin" presStyleLbl="node1" presStyleIdx="0" presStyleCnt="4"/>
      <dgm:spPr/>
    </dgm:pt>
    <dgm:pt modelId="{FC42F19F-FDDC-4D65-A8A7-B908A30A8CE3}" type="pres">
      <dgm:prSet presAssocID="{3C67E77D-62FA-499D-B5E6-E79A091C52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9AA40E-02D3-4C1D-807B-57719452EC85}" type="pres">
      <dgm:prSet presAssocID="{3C67E77D-62FA-499D-B5E6-E79A091C5267}" presName="negativeSpace" presStyleCnt="0"/>
      <dgm:spPr/>
    </dgm:pt>
    <dgm:pt modelId="{3A28A4A1-36A7-41BC-A1F4-796FFE50A0EE}" type="pres">
      <dgm:prSet presAssocID="{3C67E77D-62FA-499D-B5E6-E79A091C5267}" presName="childText" presStyleLbl="conFgAcc1" presStyleIdx="1" presStyleCnt="4">
        <dgm:presLayoutVars>
          <dgm:bulletEnabled val="1"/>
        </dgm:presLayoutVars>
      </dgm:prSet>
      <dgm:spPr/>
    </dgm:pt>
    <dgm:pt modelId="{F2DE0559-FBEB-4017-BB96-E6EDB32F9D3E}" type="pres">
      <dgm:prSet presAssocID="{C056AC5D-B04E-4376-A1CB-3EAB7BE5AF5B}" presName="spaceBetweenRectangles" presStyleCnt="0"/>
      <dgm:spPr/>
    </dgm:pt>
    <dgm:pt modelId="{EA8E20EE-6122-47D1-BF9A-1BFA0986E709}" type="pres">
      <dgm:prSet presAssocID="{CC6B7442-0B72-4EF2-9F13-1325B51AFF9F}" presName="parentLin" presStyleCnt="0"/>
      <dgm:spPr/>
    </dgm:pt>
    <dgm:pt modelId="{68B68426-75CB-477C-9004-6869CC21562C}" type="pres">
      <dgm:prSet presAssocID="{CC6B7442-0B72-4EF2-9F13-1325B51AFF9F}" presName="parentLeftMargin" presStyleLbl="node1" presStyleIdx="1" presStyleCnt="4"/>
      <dgm:spPr/>
    </dgm:pt>
    <dgm:pt modelId="{E9A02A54-9DA6-4574-91B0-0EC60BA7C65B}" type="pres">
      <dgm:prSet presAssocID="{CC6B7442-0B72-4EF2-9F13-1325B51AFF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C033C7-51D5-40AE-B299-75B95E6CF5B5}" type="pres">
      <dgm:prSet presAssocID="{CC6B7442-0B72-4EF2-9F13-1325B51AFF9F}" presName="negativeSpace" presStyleCnt="0"/>
      <dgm:spPr/>
    </dgm:pt>
    <dgm:pt modelId="{EF25E0F7-4604-4E4F-BD60-ADE03B2F6933}" type="pres">
      <dgm:prSet presAssocID="{CC6B7442-0B72-4EF2-9F13-1325B51AFF9F}" presName="childText" presStyleLbl="conFgAcc1" presStyleIdx="2" presStyleCnt="4">
        <dgm:presLayoutVars>
          <dgm:bulletEnabled val="1"/>
        </dgm:presLayoutVars>
      </dgm:prSet>
      <dgm:spPr/>
    </dgm:pt>
    <dgm:pt modelId="{1B3B92D7-9A04-479B-B0F7-9E4BF314E810}" type="pres">
      <dgm:prSet presAssocID="{FF80E1BA-0D6F-4EE8-9640-892A5897DBCD}" presName="spaceBetweenRectangles" presStyleCnt="0"/>
      <dgm:spPr/>
    </dgm:pt>
    <dgm:pt modelId="{C605AC50-AC1C-4B2A-93B6-C1E168E7EC63}" type="pres">
      <dgm:prSet presAssocID="{0CA94362-5CD3-4BC1-A184-ADA206A8AF76}" presName="parentLin" presStyleCnt="0"/>
      <dgm:spPr/>
    </dgm:pt>
    <dgm:pt modelId="{2E192118-02EB-4585-B810-29826FD7F9BB}" type="pres">
      <dgm:prSet presAssocID="{0CA94362-5CD3-4BC1-A184-ADA206A8AF76}" presName="parentLeftMargin" presStyleLbl="node1" presStyleIdx="2" presStyleCnt="4"/>
      <dgm:spPr/>
    </dgm:pt>
    <dgm:pt modelId="{572DC88A-5F48-4E23-8218-8E96D551DDAD}" type="pres">
      <dgm:prSet presAssocID="{0CA94362-5CD3-4BC1-A184-ADA206A8AF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66C80F-3CAF-4BC8-A263-E135BA7AC8AB}" type="pres">
      <dgm:prSet presAssocID="{0CA94362-5CD3-4BC1-A184-ADA206A8AF76}" presName="negativeSpace" presStyleCnt="0"/>
      <dgm:spPr/>
    </dgm:pt>
    <dgm:pt modelId="{D497625A-C7AB-4714-835B-B5B81A1A0353}" type="pres">
      <dgm:prSet presAssocID="{0CA94362-5CD3-4BC1-A184-ADA206A8AF76}" presName="childText" presStyleLbl="conFgAcc1" presStyleIdx="3" presStyleCnt="4" custLinFactNeighborX="870" custLinFactNeighborY="-25864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E77F260A-A7FA-45B9-B9E9-ED1CB9ECA1E3}" srcId="{90119837-5B71-4D44-BB01-DB0B084933C8}" destId="{0CA94362-5CD3-4BC1-A184-ADA206A8AF76}" srcOrd="3" destOrd="0" parTransId="{EAEB57F9-9A7D-4797-88BB-6728050615D3}" sibTransId="{AC531B02-E0C9-460A-9B56-8F6B917E0BAF}"/>
    <dgm:cxn modelId="{4A8C851B-DF3B-4137-A4CD-C569801C8588}" type="presOf" srcId="{3C67E77D-62FA-499D-B5E6-E79A091C5267}" destId="{FC42F19F-FDDC-4D65-A8A7-B908A30A8CE3}" srcOrd="1" destOrd="0" presId="urn:microsoft.com/office/officeart/2005/8/layout/list1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279CCE2B-2780-4059-B9C1-86657E2CEF0F}" type="presOf" srcId="{CC6B7442-0B72-4EF2-9F13-1325B51AFF9F}" destId="{68B68426-75CB-477C-9004-6869CC21562C}" srcOrd="0" destOrd="0" presId="urn:microsoft.com/office/officeart/2005/8/layout/list1"/>
    <dgm:cxn modelId="{E73F9E32-A5B3-4A91-982B-1560980F3DCE}" type="presOf" srcId="{477D14C5-CED9-4CFC-B338-DFB0C8090B9F}" destId="{1BF24FE4-9F79-415E-9C42-919335DEF9FF}" srcOrd="1" destOrd="0" presId="urn:microsoft.com/office/officeart/2005/8/layout/list1"/>
    <dgm:cxn modelId="{8D334034-5125-4B37-875C-96D472B689CC}" type="presOf" srcId="{477D14C5-CED9-4CFC-B338-DFB0C8090B9F}" destId="{21C67EC8-3422-4EFD-8DDF-D02F3FBB09C1}" srcOrd="0" destOrd="0" presId="urn:microsoft.com/office/officeart/2005/8/layout/list1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8BABA642-5307-40D8-8E27-92085CF6CAE0}" type="presOf" srcId="{90119837-5B71-4D44-BB01-DB0B084933C8}" destId="{712E792B-FED5-460B-93F1-3C83248D1485}" srcOrd="0" destOrd="0" presId="urn:microsoft.com/office/officeart/2005/8/layout/list1"/>
    <dgm:cxn modelId="{46960268-C527-4BA7-BF77-7D785299DD7C}" type="presOf" srcId="{16AB3E56-DF21-4692-94AD-D74F8B6DEB4A}" destId="{3A28A4A1-36A7-41BC-A1F4-796FFE50A0EE}" srcOrd="0" destOrd="1" presId="urn:microsoft.com/office/officeart/2005/8/layout/list1"/>
    <dgm:cxn modelId="{D4199468-7F7E-4384-AC84-17DA1C716DE8}" srcId="{3C67E77D-62FA-499D-B5E6-E79A091C5267}" destId="{D9A89C62-882C-4704-A953-30282BA647E2}" srcOrd="3" destOrd="0" parTransId="{85735EAD-E292-4499-9833-1D14C5373085}" sibTransId="{6B8EA2AA-E5E1-476B-B4E9-656BAF0B1964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37B38F6A-A199-47ED-B058-C55FE65A15A8}" srcId="{3C67E77D-62FA-499D-B5E6-E79A091C5267}" destId="{21F18E8C-3534-49AA-B9DB-65261B8B6B50}" srcOrd="2" destOrd="0" parTransId="{64960539-A7FC-4C30-AFFA-E308D7D5F602}" sibTransId="{F1A961D1-7E14-4272-8FE1-F55BE0779D4F}"/>
    <dgm:cxn modelId="{8D38524C-D6DB-45EF-913A-11BE51FF889A}" type="presOf" srcId="{C111C18A-FD96-4E63-821A-54D70D8DC65F}" destId="{B56CE3FC-920C-4467-BA9D-0CFE0F6AFB0F}" srcOrd="0" destOrd="0" presId="urn:microsoft.com/office/officeart/2005/8/layout/list1"/>
    <dgm:cxn modelId="{29C1454D-219C-4FA8-955F-125834C467C7}" type="presOf" srcId="{0CA94362-5CD3-4BC1-A184-ADA206A8AF76}" destId="{2E192118-02EB-4585-B810-29826FD7F9BB}" srcOrd="0" destOrd="0" presId="urn:microsoft.com/office/officeart/2005/8/layout/list1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A91BA04F-5340-4BF0-91EC-51EB816DB9C3}" type="presOf" srcId="{D6510970-8F9C-4B45-A0F3-6ACB9AA76D40}" destId="{3A28A4A1-36A7-41BC-A1F4-796FFE50A0EE}" srcOrd="0" destOrd="0" presId="urn:microsoft.com/office/officeart/2005/8/layout/list1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7FCD4052-125F-4F8B-973F-6A1EF930AB32}" srcId="{3C67E77D-62FA-499D-B5E6-E79A091C5267}" destId="{16AB3E56-DF21-4692-94AD-D74F8B6DEB4A}" srcOrd="1" destOrd="0" parTransId="{C2CF3CE2-995E-46BC-B5D2-F91949868D11}" sibTransId="{5BD361AF-724C-4856-9FCC-09B288ECA775}"/>
    <dgm:cxn modelId="{2F00DA7D-0A4D-440B-A990-F9A55ACF6D5D}" type="presOf" srcId="{CC6B7442-0B72-4EF2-9F13-1325B51AFF9F}" destId="{E9A02A54-9DA6-4574-91B0-0EC60BA7C65B}" srcOrd="1" destOrd="0" presId="urn:microsoft.com/office/officeart/2005/8/layout/list1"/>
    <dgm:cxn modelId="{1EE2D095-64E6-4F4F-BFDC-40A69CD64D03}" type="presOf" srcId="{90CB0C23-F650-4FC3-90D1-4C897B277402}" destId="{D497625A-C7AB-4714-835B-B5B81A1A0353}" srcOrd="0" destOrd="0" presId="urn:microsoft.com/office/officeart/2005/8/layout/list1"/>
    <dgm:cxn modelId="{8DFA59A7-CCF5-4272-A4DD-5C11B59416F5}" type="presOf" srcId="{D9A89C62-882C-4704-A953-30282BA647E2}" destId="{3A28A4A1-36A7-41BC-A1F4-796FFE50A0EE}" srcOrd="0" destOrd="3" presId="urn:microsoft.com/office/officeart/2005/8/layout/list1"/>
    <dgm:cxn modelId="{5E16E5CC-DA6E-43F2-B472-0ACA2138FDA4}" type="presOf" srcId="{0CA94362-5CD3-4BC1-A184-ADA206A8AF76}" destId="{572DC88A-5F48-4E23-8218-8E96D551DDAD}" srcOrd="1" destOrd="0" presId="urn:microsoft.com/office/officeart/2005/8/layout/list1"/>
    <dgm:cxn modelId="{DD3BECE2-2EC8-4B88-9582-D82F97EDAB5D}" type="presOf" srcId="{FE0A3CAE-D039-42F2-AF12-1E6F6793A633}" destId="{EF25E0F7-4604-4E4F-BD60-ADE03B2F6933}" srcOrd="0" destOrd="0" presId="urn:microsoft.com/office/officeart/2005/8/layout/list1"/>
    <dgm:cxn modelId="{B0AFDAF6-8D46-4A8E-8E61-AB4B7F932D4B}" type="presOf" srcId="{21F18E8C-3534-49AA-B9DB-65261B8B6B50}" destId="{3A28A4A1-36A7-41BC-A1F4-796FFE50A0EE}" srcOrd="0" destOrd="2" presId="urn:microsoft.com/office/officeart/2005/8/layout/list1"/>
    <dgm:cxn modelId="{DFD439F7-EC1C-4DD9-9643-CE91049712CB}" type="presOf" srcId="{3C67E77D-62FA-499D-B5E6-E79A091C5267}" destId="{C8D81253-CDE9-41A9-B2B9-CFA0C9E21310}" srcOrd="0" destOrd="0" presId="urn:microsoft.com/office/officeart/2005/8/layout/list1"/>
    <dgm:cxn modelId="{931FFBF7-6FFE-4AFD-B1E0-CBF8B9503363}" srcId="{0CA94362-5CD3-4BC1-A184-ADA206A8AF76}" destId="{90CB0C23-F650-4FC3-90D1-4C897B277402}" srcOrd="0" destOrd="0" parTransId="{409A1A31-E92F-44F9-8388-6810B34AF318}" sibTransId="{20E9532A-DC06-4E5C-9A65-92516AB63EC0}"/>
    <dgm:cxn modelId="{40D6984E-A759-4813-AC75-F14078383520}" type="presParOf" srcId="{712E792B-FED5-460B-93F1-3C83248D1485}" destId="{ED14514D-D01D-45F3-BE4C-4A9F25AEF0C4}" srcOrd="0" destOrd="0" presId="urn:microsoft.com/office/officeart/2005/8/layout/list1"/>
    <dgm:cxn modelId="{DC495B94-3554-4CF7-A699-E3096B7FA4CF}" type="presParOf" srcId="{ED14514D-D01D-45F3-BE4C-4A9F25AEF0C4}" destId="{21C67EC8-3422-4EFD-8DDF-D02F3FBB09C1}" srcOrd="0" destOrd="0" presId="urn:microsoft.com/office/officeart/2005/8/layout/list1"/>
    <dgm:cxn modelId="{F2EB7C1F-AE60-4E70-AB6C-4FEB6EB13E17}" type="presParOf" srcId="{ED14514D-D01D-45F3-BE4C-4A9F25AEF0C4}" destId="{1BF24FE4-9F79-415E-9C42-919335DEF9FF}" srcOrd="1" destOrd="0" presId="urn:microsoft.com/office/officeart/2005/8/layout/list1"/>
    <dgm:cxn modelId="{4A77D8AB-B096-4372-AFA7-4C8473784243}" type="presParOf" srcId="{712E792B-FED5-460B-93F1-3C83248D1485}" destId="{C1A7FD65-6CFB-497E-90A7-55E9639E7791}" srcOrd="1" destOrd="0" presId="urn:microsoft.com/office/officeart/2005/8/layout/list1"/>
    <dgm:cxn modelId="{D63B43EB-B36D-4E98-9D10-B819D001C924}" type="presParOf" srcId="{712E792B-FED5-460B-93F1-3C83248D1485}" destId="{B56CE3FC-920C-4467-BA9D-0CFE0F6AFB0F}" srcOrd="2" destOrd="0" presId="urn:microsoft.com/office/officeart/2005/8/layout/list1"/>
    <dgm:cxn modelId="{C7E784DE-CFFD-4D8C-93B6-A92CC936A67B}" type="presParOf" srcId="{712E792B-FED5-460B-93F1-3C83248D1485}" destId="{A68C0869-F8AC-4232-A381-4C490B0769CB}" srcOrd="3" destOrd="0" presId="urn:microsoft.com/office/officeart/2005/8/layout/list1"/>
    <dgm:cxn modelId="{4946956B-02B7-402B-BAF0-BD010E669B00}" type="presParOf" srcId="{712E792B-FED5-460B-93F1-3C83248D1485}" destId="{8F454B58-ED28-4D7D-85F1-F09ADC8B4E44}" srcOrd="4" destOrd="0" presId="urn:microsoft.com/office/officeart/2005/8/layout/list1"/>
    <dgm:cxn modelId="{9918E28B-33E4-4538-9025-01F298AF9B46}" type="presParOf" srcId="{8F454B58-ED28-4D7D-85F1-F09ADC8B4E44}" destId="{C8D81253-CDE9-41A9-B2B9-CFA0C9E21310}" srcOrd="0" destOrd="0" presId="urn:microsoft.com/office/officeart/2005/8/layout/list1"/>
    <dgm:cxn modelId="{52492439-D6E5-4E24-BC9A-2536F6DD5E6B}" type="presParOf" srcId="{8F454B58-ED28-4D7D-85F1-F09ADC8B4E44}" destId="{FC42F19F-FDDC-4D65-A8A7-B908A30A8CE3}" srcOrd="1" destOrd="0" presId="urn:microsoft.com/office/officeart/2005/8/layout/list1"/>
    <dgm:cxn modelId="{EBEA2FF5-22C3-480D-8D6F-FA5422839E2D}" type="presParOf" srcId="{712E792B-FED5-460B-93F1-3C83248D1485}" destId="{5E9AA40E-02D3-4C1D-807B-57719452EC85}" srcOrd="5" destOrd="0" presId="urn:microsoft.com/office/officeart/2005/8/layout/list1"/>
    <dgm:cxn modelId="{15EF76F2-020E-4448-B4B6-4B102A49F338}" type="presParOf" srcId="{712E792B-FED5-460B-93F1-3C83248D1485}" destId="{3A28A4A1-36A7-41BC-A1F4-796FFE50A0EE}" srcOrd="6" destOrd="0" presId="urn:microsoft.com/office/officeart/2005/8/layout/list1"/>
    <dgm:cxn modelId="{FCC13CC4-104C-4352-91AC-AF89E042FB96}" type="presParOf" srcId="{712E792B-FED5-460B-93F1-3C83248D1485}" destId="{F2DE0559-FBEB-4017-BB96-E6EDB32F9D3E}" srcOrd="7" destOrd="0" presId="urn:microsoft.com/office/officeart/2005/8/layout/list1"/>
    <dgm:cxn modelId="{0BC0B02E-164B-4C88-80C1-09C7EBC3FB19}" type="presParOf" srcId="{712E792B-FED5-460B-93F1-3C83248D1485}" destId="{EA8E20EE-6122-47D1-BF9A-1BFA0986E709}" srcOrd="8" destOrd="0" presId="urn:microsoft.com/office/officeart/2005/8/layout/list1"/>
    <dgm:cxn modelId="{A940EF52-F3EF-4271-86E0-D676C2168971}" type="presParOf" srcId="{EA8E20EE-6122-47D1-BF9A-1BFA0986E709}" destId="{68B68426-75CB-477C-9004-6869CC21562C}" srcOrd="0" destOrd="0" presId="urn:microsoft.com/office/officeart/2005/8/layout/list1"/>
    <dgm:cxn modelId="{5B38FE83-3406-494D-A3A7-9E754A44F5A7}" type="presParOf" srcId="{EA8E20EE-6122-47D1-BF9A-1BFA0986E709}" destId="{E9A02A54-9DA6-4574-91B0-0EC60BA7C65B}" srcOrd="1" destOrd="0" presId="urn:microsoft.com/office/officeart/2005/8/layout/list1"/>
    <dgm:cxn modelId="{5D4EED2D-F11D-4490-AEB4-F742C8191B1C}" type="presParOf" srcId="{712E792B-FED5-460B-93F1-3C83248D1485}" destId="{BEC033C7-51D5-40AE-B299-75B95E6CF5B5}" srcOrd="9" destOrd="0" presId="urn:microsoft.com/office/officeart/2005/8/layout/list1"/>
    <dgm:cxn modelId="{B4A92691-5E4D-4A46-B5DD-7EC559F076AB}" type="presParOf" srcId="{712E792B-FED5-460B-93F1-3C83248D1485}" destId="{EF25E0F7-4604-4E4F-BD60-ADE03B2F6933}" srcOrd="10" destOrd="0" presId="urn:microsoft.com/office/officeart/2005/8/layout/list1"/>
    <dgm:cxn modelId="{72DAF998-FE28-43AB-A87F-03772651D673}" type="presParOf" srcId="{712E792B-FED5-460B-93F1-3C83248D1485}" destId="{1B3B92D7-9A04-479B-B0F7-9E4BF314E810}" srcOrd="11" destOrd="0" presId="urn:microsoft.com/office/officeart/2005/8/layout/list1"/>
    <dgm:cxn modelId="{3E48BD81-C766-4ED7-8D48-C156FCE7FB2F}" type="presParOf" srcId="{712E792B-FED5-460B-93F1-3C83248D1485}" destId="{C605AC50-AC1C-4B2A-93B6-C1E168E7EC63}" srcOrd="12" destOrd="0" presId="urn:microsoft.com/office/officeart/2005/8/layout/list1"/>
    <dgm:cxn modelId="{E5289191-40C9-4966-A80B-99DAADF465D4}" type="presParOf" srcId="{C605AC50-AC1C-4B2A-93B6-C1E168E7EC63}" destId="{2E192118-02EB-4585-B810-29826FD7F9BB}" srcOrd="0" destOrd="0" presId="urn:microsoft.com/office/officeart/2005/8/layout/list1"/>
    <dgm:cxn modelId="{BBFC438E-41D9-435C-A049-C4CAE5A40FBA}" type="presParOf" srcId="{C605AC50-AC1C-4B2A-93B6-C1E168E7EC63}" destId="{572DC88A-5F48-4E23-8218-8E96D551DDAD}" srcOrd="1" destOrd="0" presId="urn:microsoft.com/office/officeart/2005/8/layout/list1"/>
    <dgm:cxn modelId="{8951BBCE-05F3-4B93-8B36-2F0D7E466063}" type="presParOf" srcId="{712E792B-FED5-460B-93F1-3C83248D1485}" destId="{8066C80F-3CAF-4BC8-A263-E135BA7AC8AB}" srcOrd="13" destOrd="0" presId="urn:microsoft.com/office/officeart/2005/8/layout/list1"/>
    <dgm:cxn modelId="{00FC7B00-9F2A-4BD8-9C69-540FD1C04FB4}" type="presParOf" srcId="{712E792B-FED5-460B-93F1-3C83248D1485}" destId="{D497625A-C7AB-4714-835B-B5B81A1A03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E763EE-4331-4D52-B219-708F0E643DE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2D1667E-70C9-405C-937F-203C183DA0BF}">
      <dgm:prSet phldrT="[텍스트]"/>
      <dgm:spPr/>
      <dgm:t>
        <a:bodyPr/>
        <a:lstStyle/>
        <a:p>
          <a:pPr latinLnBrk="1"/>
          <a:r>
            <a:rPr lang="en-US" altLang="ko-KR" b="1" dirty="0">
              <a:latin typeface="+mj-lt"/>
              <a:cs typeface="Arial" pitchFamily="34" charset="0"/>
            </a:rPr>
            <a:t>Module 1/2</a:t>
          </a:r>
          <a:endParaRPr lang="ko-KR" altLang="en-US" b="1" dirty="0">
            <a:latin typeface="+mj-lt"/>
            <a:cs typeface="Arial" pitchFamily="34" charset="0"/>
          </a:endParaRPr>
        </a:p>
      </dgm:t>
    </dgm:pt>
    <dgm:pt modelId="{62C28572-4D17-49F5-A433-3AF6F4BB670D}" type="parTrans" cxnId="{645F8A48-94B4-4B4B-AC55-FD311DCDC978}">
      <dgm:prSet/>
      <dgm:spPr/>
      <dgm:t>
        <a:bodyPr/>
        <a:lstStyle/>
        <a:p>
          <a:pPr latinLnBrk="1"/>
          <a:endParaRPr lang="ko-KR" altLang="en-US"/>
        </a:p>
      </dgm:t>
    </dgm:pt>
    <dgm:pt modelId="{9F476848-BEF0-4B1B-BDB7-6C6DDCF1C405}" type="sibTrans" cxnId="{645F8A48-94B4-4B4B-AC55-FD311DCDC978}">
      <dgm:prSet/>
      <dgm:spPr/>
      <dgm:t>
        <a:bodyPr/>
        <a:lstStyle/>
        <a:p>
          <a:pPr latinLnBrk="1"/>
          <a:endParaRPr lang="ko-KR" altLang="en-US"/>
        </a:p>
      </dgm:t>
    </dgm:pt>
    <dgm:pt modelId="{2CBF80EC-1362-42CE-95A5-F93886ED6379}">
      <dgm:prSet phldrT="[텍스트]"/>
      <dgm:spPr/>
      <dgm:t>
        <a:bodyPr/>
        <a:lstStyle/>
        <a:p>
          <a:pPr latinLnBrk="1">
            <a:spcBef>
              <a:spcPts val="300"/>
            </a:spcBef>
          </a:pPr>
          <a:r>
            <a:rPr lang="en-US" altLang="ko-KR" dirty="0">
              <a:latin typeface="Arial" pitchFamily="34" charset="0"/>
              <a:cs typeface="Arial" pitchFamily="34" charset="0"/>
            </a:rPr>
            <a:t>Teacher-selected reading text</a:t>
          </a:r>
          <a:endParaRPr lang="ko-KR" altLang="en-US" dirty="0">
            <a:latin typeface="Arial" pitchFamily="34" charset="0"/>
            <a:cs typeface="Arial" pitchFamily="34" charset="0"/>
          </a:endParaRPr>
        </a:p>
      </dgm:t>
    </dgm:pt>
    <dgm:pt modelId="{AC9DDD36-3C33-4B3D-8760-83779D943232}" type="parTrans" cxnId="{5F3A9382-97B5-4D42-9149-E12DA2CDA83B}">
      <dgm:prSet/>
      <dgm:spPr/>
      <dgm:t>
        <a:bodyPr/>
        <a:lstStyle/>
        <a:p>
          <a:pPr latinLnBrk="1"/>
          <a:endParaRPr lang="ko-KR" altLang="en-US"/>
        </a:p>
      </dgm:t>
    </dgm:pt>
    <dgm:pt modelId="{A66D5061-C94A-4F59-BA29-4A6A2890B6F7}" type="sibTrans" cxnId="{5F3A9382-97B5-4D42-9149-E12DA2CDA83B}">
      <dgm:prSet/>
      <dgm:spPr/>
      <dgm:t>
        <a:bodyPr/>
        <a:lstStyle/>
        <a:p>
          <a:pPr latinLnBrk="1"/>
          <a:endParaRPr lang="ko-KR" altLang="en-US"/>
        </a:p>
      </dgm:t>
    </dgm:pt>
    <dgm:pt modelId="{6B8BDDC7-986D-4B0D-A1CB-8788A66336DB}">
      <dgm:prSet phldrT="[텍스트]"/>
      <dgm:spPr/>
      <dgm:t>
        <a:bodyPr/>
        <a:lstStyle/>
        <a:p>
          <a:pPr latinLnBrk="1"/>
          <a:r>
            <a:rPr lang="en-US" altLang="ko-KR" b="1" dirty="0">
              <a:latin typeface="+mj-lt"/>
              <a:cs typeface="Arial" pitchFamily="34" charset="0"/>
            </a:rPr>
            <a:t>Module 2/3</a:t>
          </a:r>
          <a:endParaRPr lang="ko-KR" altLang="en-US" b="1" dirty="0">
            <a:latin typeface="+mj-lt"/>
            <a:cs typeface="Arial" pitchFamily="34" charset="0"/>
          </a:endParaRPr>
        </a:p>
      </dgm:t>
    </dgm:pt>
    <dgm:pt modelId="{43D22E52-BBE9-4F24-BDF7-B51D37CC007E}" type="parTrans" cxnId="{334879C6-131C-4E1A-AB20-AC91580FCB59}">
      <dgm:prSet/>
      <dgm:spPr/>
      <dgm:t>
        <a:bodyPr/>
        <a:lstStyle/>
        <a:p>
          <a:pPr latinLnBrk="1"/>
          <a:endParaRPr lang="ko-KR" altLang="en-US"/>
        </a:p>
      </dgm:t>
    </dgm:pt>
    <dgm:pt modelId="{65ECD677-A6D1-41CE-9553-D3EC05E1A651}" type="sibTrans" cxnId="{334879C6-131C-4E1A-AB20-AC91580FCB59}">
      <dgm:prSet/>
      <dgm:spPr/>
      <dgm:t>
        <a:bodyPr/>
        <a:lstStyle/>
        <a:p>
          <a:pPr latinLnBrk="1"/>
          <a:endParaRPr lang="ko-KR" altLang="en-US"/>
        </a:p>
      </dgm:t>
    </dgm:pt>
    <dgm:pt modelId="{EC339BC4-DBD1-416A-911D-0C289CF4F9D2}">
      <dgm:prSet phldrT="[텍스트]"/>
      <dgm:spPr/>
      <dgm:t>
        <a:bodyPr/>
        <a:lstStyle/>
        <a:p>
          <a:pPr latinLnBrk="1"/>
          <a:r>
            <a:rPr lang="en-US" altLang="ko-KR" dirty="0">
              <a:latin typeface="Arial" pitchFamily="34" charset="0"/>
              <a:cs typeface="Arial" pitchFamily="34" charset="0"/>
            </a:rPr>
            <a:t>Reading circles</a:t>
          </a:r>
          <a:endParaRPr lang="ko-KR" altLang="en-US" dirty="0">
            <a:latin typeface="Arial" pitchFamily="34" charset="0"/>
            <a:cs typeface="Arial" pitchFamily="34" charset="0"/>
          </a:endParaRPr>
        </a:p>
      </dgm:t>
    </dgm:pt>
    <dgm:pt modelId="{093A8BD5-DE5A-4179-B830-00CFD954121D}" type="parTrans" cxnId="{72BA7695-B1B4-49BD-B15C-484010ADBCF9}">
      <dgm:prSet/>
      <dgm:spPr/>
      <dgm:t>
        <a:bodyPr/>
        <a:lstStyle/>
        <a:p>
          <a:pPr latinLnBrk="1"/>
          <a:endParaRPr lang="ko-KR" altLang="en-US"/>
        </a:p>
      </dgm:t>
    </dgm:pt>
    <dgm:pt modelId="{282071B1-AB55-433C-9FEF-0E1CF1CF896A}" type="sibTrans" cxnId="{72BA7695-B1B4-49BD-B15C-484010ADBCF9}">
      <dgm:prSet/>
      <dgm:spPr/>
      <dgm:t>
        <a:bodyPr/>
        <a:lstStyle/>
        <a:p>
          <a:pPr latinLnBrk="1"/>
          <a:endParaRPr lang="ko-KR" altLang="en-US"/>
        </a:p>
      </dgm:t>
    </dgm:pt>
    <dgm:pt modelId="{CCE408CF-A554-4DCF-937C-8D8AD666A8DE}">
      <dgm:prSet phldrT="[텍스트]"/>
      <dgm:spPr/>
      <dgm:t>
        <a:bodyPr/>
        <a:lstStyle/>
        <a:p>
          <a:pPr latinLnBrk="1"/>
          <a:r>
            <a:rPr lang="en-US" altLang="ko-KR" b="1" dirty="0"/>
            <a:t>Module 4</a:t>
          </a:r>
          <a:endParaRPr lang="ko-KR" altLang="en-US" b="1" dirty="0"/>
        </a:p>
      </dgm:t>
    </dgm:pt>
    <dgm:pt modelId="{BF62430C-1932-4EB6-8A63-B13B9EB53B63}" type="parTrans" cxnId="{B3C9281D-2D98-457D-9D41-21B6C9AA21A7}">
      <dgm:prSet/>
      <dgm:spPr/>
      <dgm:t>
        <a:bodyPr/>
        <a:lstStyle/>
        <a:p>
          <a:pPr latinLnBrk="1"/>
          <a:endParaRPr lang="ko-KR" altLang="en-US"/>
        </a:p>
      </dgm:t>
    </dgm:pt>
    <dgm:pt modelId="{D19BD3DA-B321-4126-92C0-DAEB79B5CB05}" type="sibTrans" cxnId="{B3C9281D-2D98-457D-9D41-21B6C9AA21A7}">
      <dgm:prSet/>
      <dgm:spPr/>
      <dgm:t>
        <a:bodyPr/>
        <a:lstStyle/>
        <a:p>
          <a:pPr latinLnBrk="1"/>
          <a:endParaRPr lang="ko-KR" altLang="en-US"/>
        </a:p>
      </dgm:t>
    </dgm:pt>
    <dgm:pt modelId="{655AD130-688E-480E-A623-94E68E0B9489}">
      <dgm:prSet phldrT="[텍스트]"/>
      <dgm:spPr/>
      <dgm:t>
        <a:bodyPr/>
        <a:lstStyle/>
        <a:p>
          <a:pPr latinLnBrk="1"/>
          <a:r>
            <a:rPr lang="en-US" altLang="ko-KR" dirty="0">
              <a:latin typeface="Arial" pitchFamily="34" charset="0"/>
              <a:cs typeface="Arial" pitchFamily="34" charset="0"/>
            </a:rPr>
            <a:t>Individual reading</a:t>
          </a:r>
          <a:endParaRPr lang="ko-KR" altLang="en-US" dirty="0">
            <a:latin typeface="Arial" pitchFamily="34" charset="0"/>
            <a:cs typeface="Arial" pitchFamily="34" charset="0"/>
          </a:endParaRPr>
        </a:p>
      </dgm:t>
    </dgm:pt>
    <dgm:pt modelId="{BC5E47BE-04A1-4691-B27B-6F6F33F3B70C}" type="parTrans" cxnId="{DE2F3F21-F689-484D-9E8F-93B261987DB7}">
      <dgm:prSet/>
      <dgm:spPr/>
      <dgm:t>
        <a:bodyPr/>
        <a:lstStyle/>
        <a:p>
          <a:pPr latinLnBrk="1"/>
          <a:endParaRPr lang="ko-KR" altLang="en-US"/>
        </a:p>
      </dgm:t>
    </dgm:pt>
    <dgm:pt modelId="{FB602B53-93B9-4114-BB14-928B4290D30B}" type="sibTrans" cxnId="{DE2F3F21-F689-484D-9E8F-93B261987DB7}">
      <dgm:prSet/>
      <dgm:spPr/>
      <dgm:t>
        <a:bodyPr/>
        <a:lstStyle/>
        <a:p>
          <a:pPr latinLnBrk="1"/>
          <a:endParaRPr lang="ko-KR" altLang="en-US"/>
        </a:p>
      </dgm:t>
    </dgm:pt>
    <dgm:pt modelId="{2C589841-975E-439E-B961-78DEDF741F16}">
      <dgm:prSet phldrT="[텍스트]"/>
      <dgm:spPr/>
      <dgm:t>
        <a:bodyPr/>
        <a:lstStyle/>
        <a:p>
          <a:pPr latinLnBrk="1">
            <a:spcBef>
              <a:spcPts val="300"/>
            </a:spcBef>
          </a:pPr>
          <a:r>
            <a:rPr lang="en-US" altLang="ko-KR" dirty="0">
              <a:latin typeface="Arial" pitchFamily="34" charset="0"/>
              <a:cs typeface="Arial" pitchFamily="34" charset="0"/>
            </a:rPr>
            <a:t>Class readers &amp; Reading circles</a:t>
          </a:r>
          <a:endParaRPr lang="ko-KR" altLang="en-US" dirty="0">
            <a:latin typeface="Arial" pitchFamily="34" charset="0"/>
            <a:cs typeface="Arial" pitchFamily="34" charset="0"/>
          </a:endParaRPr>
        </a:p>
      </dgm:t>
    </dgm:pt>
    <dgm:pt modelId="{B25BAE8A-C425-47BB-B383-30C422597746}" type="parTrans" cxnId="{33AB181B-2254-40F7-A7B8-D0744C841874}">
      <dgm:prSet/>
      <dgm:spPr/>
      <dgm:t>
        <a:bodyPr/>
        <a:lstStyle/>
        <a:p>
          <a:pPr latinLnBrk="1"/>
          <a:endParaRPr lang="ko-KR" altLang="en-US"/>
        </a:p>
      </dgm:t>
    </dgm:pt>
    <dgm:pt modelId="{36BD7A18-1B96-49F1-AE7B-71E9EFA222D9}" type="sibTrans" cxnId="{33AB181B-2254-40F7-A7B8-D0744C841874}">
      <dgm:prSet/>
      <dgm:spPr/>
      <dgm:t>
        <a:bodyPr/>
        <a:lstStyle/>
        <a:p>
          <a:pPr latinLnBrk="1"/>
          <a:endParaRPr lang="ko-KR" altLang="en-US"/>
        </a:p>
      </dgm:t>
    </dgm:pt>
    <dgm:pt modelId="{DA17B6A9-A399-4D81-8A3A-DDF3BE48929A}">
      <dgm:prSet phldrT="[텍스트]"/>
      <dgm:spPr/>
      <dgm:t>
        <a:bodyPr/>
        <a:lstStyle/>
        <a:p>
          <a:pPr latinLnBrk="1"/>
          <a:r>
            <a:rPr lang="en-US" altLang="ko-KR" dirty="0">
              <a:latin typeface="Arial" pitchFamily="34" charset="0"/>
              <a:cs typeface="Arial" pitchFamily="34" charset="0"/>
            </a:rPr>
            <a:t>Student-selected (as a group)</a:t>
          </a:r>
          <a:endParaRPr lang="ko-KR" altLang="en-US" dirty="0">
            <a:latin typeface="Arial" pitchFamily="34" charset="0"/>
            <a:cs typeface="Arial" pitchFamily="34" charset="0"/>
          </a:endParaRPr>
        </a:p>
      </dgm:t>
    </dgm:pt>
    <dgm:pt modelId="{6E562E7F-0C8E-4202-A3FD-E62FD952AD66}" type="parTrans" cxnId="{E7309BA1-35E3-400D-AAEC-8CE8BF01ADA4}">
      <dgm:prSet/>
      <dgm:spPr/>
      <dgm:t>
        <a:bodyPr/>
        <a:lstStyle/>
        <a:p>
          <a:pPr latinLnBrk="1"/>
          <a:endParaRPr lang="ko-KR" altLang="en-US"/>
        </a:p>
      </dgm:t>
    </dgm:pt>
    <dgm:pt modelId="{89CCC9F3-31F3-4A70-A8CC-72D99B7ACED4}" type="sibTrans" cxnId="{E7309BA1-35E3-400D-AAEC-8CE8BF01ADA4}">
      <dgm:prSet/>
      <dgm:spPr/>
      <dgm:t>
        <a:bodyPr/>
        <a:lstStyle/>
        <a:p>
          <a:pPr latinLnBrk="1"/>
          <a:endParaRPr lang="ko-KR" altLang="en-US"/>
        </a:p>
      </dgm:t>
    </dgm:pt>
    <dgm:pt modelId="{6CEBDC73-5B82-40CF-9B58-97B0D4A88A33}">
      <dgm:prSet phldrT="[텍스트]"/>
      <dgm:spPr/>
      <dgm:t>
        <a:bodyPr/>
        <a:lstStyle/>
        <a:p>
          <a:pPr latinLnBrk="1"/>
          <a:r>
            <a:rPr lang="en-US" altLang="ko-KR" dirty="0">
              <a:latin typeface="Arial" pitchFamily="34" charset="0"/>
              <a:cs typeface="Arial" pitchFamily="34" charset="0"/>
            </a:rPr>
            <a:t>Student-selected (individually)</a:t>
          </a:r>
          <a:endParaRPr lang="ko-KR" altLang="en-US" dirty="0">
            <a:latin typeface="Arial" pitchFamily="34" charset="0"/>
            <a:cs typeface="Arial" pitchFamily="34" charset="0"/>
          </a:endParaRPr>
        </a:p>
      </dgm:t>
    </dgm:pt>
    <dgm:pt modelId="{D17BD51A-1415-44A5-91AB-511E1BA4B35D}" type="parTrans" cxnId="{A7D162D4-0B37-493D-935A-C49FF78A0319}">
      <dgm:prSet/>
      <dgm:spPr/>
      <dgm:t>
        <a:bodyPr/>
        <a:lstStyle/>
        <a:p>
          <a:pPr latinLnBrk="1"/>
          <a:endParaRPr lang="ko-KR" altLang="en-US"/>
        </a:p>
      </dgm:t>
    </dgm:pt>
    <dgm:pt modelId="{0AC266CA-7CFE-418A-B539-30182EE5E60F}" type="sibTrans" cxnId="{A7D162D4-0B37-493D-935A-C49FF78A0319}">
      <dgm:prSet/>
      <dgm:spPr/>
      <dgm:t>
        <a:bodyPr/>
        <a:lstStyle/>
        <a:p>
          <a:pPr latinLnBrk="1"/>
          <a:endParaRPr lang="ko-KR" altLang="en-US"/>
        </a:p>
      </dgm:t>
    </dgm:pt>
    <dgm:pt modelId="{73899521-A084-4676-87FB-ECE7ED46541D}" type="pres">
      <dgm:prSet presAssocID="{29E763EE-4331-4D52-B219-708F0E643DEC}" presName="linearFlow" presStyleCnt="0">
        <dgm:presLayoutVars>
          <dgm:dir/>
          <dgm:animLvl val="lvl"/>
          <dgm:resizeHandles val="exact"/>
        </dgm:presLayoutVars>
      </dgm:prSet>
      <dgm:spPr/>
    </dgm:pt>
    <dgm:pt modelId="{DEEBF455-2498-477A-9978-4920C543550D}" type="pres">
      <dgm:prSet presAssocID="{02D1667E-70C9-405C-937F-203C183DA0BF}" presName="composite" presStyleCnt="0"/>
      <dgm:spPr/>
    </dgm:pt>
    <dgm:pt modelId="{8B29D8A5-66F6-4592-970E-A3307411A1BA}" type="pres">
      <dgm:prSet presAssocID="{02D1667E-70C9-405C-937F-203C183DA0B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2E7536-46F3-4ECB-A92A-C90BC41B598B}" type="pres">
      <dgm:prSet presAssocID="{02D1667E-70C9-405C-937F-203C183DA0BF}" presName="parSh" presStyleLbl="node1" presStyleIdx="0" presStyleCnt="3"/>
      <dgm:spPr/>
    </dgm:pt>
    <dgm:pt modelId="{15702D6D-08B6-424D-B285-0102FA0F0586}" type="pres">
      <dgm:prSet presAssocID="{02D1667E-70C9-405C-937F-203C183DA0BF}" presName="desTx" presStyleLbl="fgAcc1" presStyleIdx="0" presStyleCnt="3" custScaleX="119671" custScaleY="73256" custLinFactNeighborX="5049" custLinFactNeighborY="-9994">
        <dgm:presLayoutVars>
          <dgm:bulletEnabled val="1"/>
        </dgm:presLayoutVars>
      </dgm:prSet>
      <dgm:spPr/>
    </dgm:pt>
    <dgm:pt modelId="{9B9FC171-19D2-44A1-8E4F-175CA70AF81B}" type="pres">
      <dgm:prSet presAssocID="{9F476848-BEF0-4B1B-BDB7-6C6DDCF1C405}" presName="sibTrans" presStyleLbl="sibTrans2D1" presStyleIdx="0" presStyleCnt="2"/>
      <dgm:spPr/>
    </dgm:pt>
    <dgm:pt modelId="{02D03148-B6DB-4938-B3C5-51EE309652E2}" type="pres">
      <dgm:prSet presAssocID="{9F476848-BEF0-4B1B-BDB7-6C6DDCF1C405}" presName="connTx" presStyleLbl="sibTrans2D1" presStyleIdx="0" presStyleCnt="2"/>
      <dgm:spPr/>
    </dgm:pt>
    <dgm:pt modelId="{4F96EA17-CBDD-4671-A0E9-42F6FD524ED6}" type="pres">
      <dgm:prSet presAssocID="{6B8BDDC7-986D-4B0D-A1CB-8788A66336DB}" presName="composite" presStyleCnt="0"/>
      <dgm:spPr/>
    </dgm:pt>
    <dgm:pt modelId="{30E8C444-0815-49AC-9758-83A9543900FC}" type="pres">
      <dgm:prSet presAssocID="{6B8BDDC7-986D-4B0D-A1CB-8788A66336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C857EA-9F5D-4ED5-B3B6-0A6CCB073B2D}" type="pres">
      <dgm:prSet presAssocID="{6B8BDDC7-986D-4B0D-A1CB-8788A66336DB}" presName="parSh" presStyleLbl="node1" presStyleIdx="1" presStyleCnt="3"/>
      <dgm:spPr/>
    </dgm:pt>
    <dgm:pt modelId="{EACB849E-EC30-418E-9D9A-2D94E717D976}" type="pres">
      <dgm:prSet presAssocID="{6B8BDDC7-986D-4B0D-A1CB-8788A66336DB}" presName="desTx" presStyleLbl="fgAcc1" presStyleIdx="1" presStyleCnt="3" custScaleX="122297" custScaleY="75614" custLinFactNeighborX="1372" custLinFactNeighborY="-9134">
        <dgm:presLayoutVars>
          <dgm:bulletEnabled val="1"/>
        </dgm:presLayoutVars>
      </dgm:prSet>
      <dgm:spPr/>
    </dgm:pt>
    <dgm:pt modelId="{ACBE5F91-4741-4B51-8118-D2D8E377E5C6}" type="pres">
      <dgm:prSet presAssocID="{65ECD677-A6D1-41CE-9553-D3EC05E1A651}" presName="sibTrans" presStyleLbl="sibTrans2D1" presStyleIdx="1" presStyleCnt="2"/>
      <dgm:spPr/>
    </dgm:pt>
    <dgm:pt modelId="{827FDFA7-649E-4EA8-BFB6-D290C38E652E}" type="pres">
      <dgm:prSet presAssocID="{65ECD677-A6D1-41CE-9553-D3EC05E1A651}" presName="connTx" presStyleLbl="sibTrans2D1" presStyleIdx="1" presStyleCnt="2"/>
      <dgm:spPr/>
    </dgm:pt>
    <dgm:pt modelId="{EF8B0D52-3FCE-4644-A5A5-F69A3AE11F25}" type="pres">
      <dgm:prSet presAssocID="{CCE408CF-A554-4DCF-937C-8D8AD666A8DE}" presName="composite" presStyleCnt="0"/>
      <dgm:spPr/>
    </dgm:pt>
    <dgm:pt modelId="{B55CF8F8-A8B7-4C13-B101-66F213500213}" type="pres">
      <dgm:prSet presAssocID="{CCE408CF-A554-4DCF-937C-8D8AD666A8D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52F0A4D-DB21-43AD-91D2-8CD5AB97805A}" type="pres">
      <dgm:prSet presAssocID="{CCE408CF-A554-4DCF-937C-8D8AD666A8DE}" presName="parSh" presStyleLbl="node1" presStyleIdx="2" presStyleCnt="3"/>
      <dgm:spPr/>
    </dgm:pt>
    <dgm:pt modelId="{E8E8332C-4E23-4EBF-B7FB-97CDD055F0F0}" type="pres">
      <dgm:prSet presAssocID="{CCE408CF-A554-4DCF-937C-8D8AD666A8DE}" presName="desTx" presStyleLbl="fgAcc1" presStyleIdx="2" presStyleCnt="3" custScaleX="122965" custScaleY="74731" custLinFactNeighborX="2835" custLinFactNeighborY="-8888">
        <dgm:presLayoutVars>
          <dgm:bulletEnabled val="1"/>
        </dgm:presLayoutVars>
      </dgm:prSet>
      <dgm:spPr/>
    </dgm:pt>
  </dgm:ptLst>
  <dgm:cxnLst>
    <dgm:cxn modelId="{940EEC04-AE52-4875-8F19-691685110C87}" type="presOf" srcId="{65ECD677-A6D1-41CE-9553-D3EC05E1A651}" destId="{ACBE5F91-4741-4B51-8118-D2D8E377E5C6}" srcOrd="0" destOrd="0" presId="urn:microsoft.com/office/officeart/2005/8/layout/process3"/>
    <dgm:cxn modelId="{764D660F-DDAD-4604-9DE1-78EC1B6D349D}" type="presOf" srcId="{6CEBDC73-5B82-40CF-9B58-97B0D4A88A33}" destId="{E8E8332C-4E23-4EBF-B7FB-97CDD055F0F0}" srcOrd="0" destOrd="1" presId="urn:microsoft.com/office/officeart/2005/8/layout/process3"/>
    <dgm:cxn modelId="{A25E0615-4C64-411E-9447-3FFED2170468}" type="presOf" srcId="{EC339BC4-DBD1-416A-911D-0C289CF4F9D2}" destId="{EACB849E-EC30-418E-9D9A-2D94E717D976}" srcOrd="0" destOrd="0" presId="urn:microsoft.com/office/officeart/2005/8/layout/process3"/>
    <dgm:cxn modelId="{33AB181B-2254-40F7-A7B8-D0744C841874}" srcId="{02D1667E-70C9-405C-937F-203C183DA0BF}" destId="{2C589841-975E-439E-B961-78DEDF741F16}" srcOrd="0" destOrd="0" parTransId="{B25BAE8A-C425-47BB-B383-30C422597746}" sibTransId="{36BD7A18-1B96-49F1-AE7B-71E9EFA222D9}"/>
    <dgm:cxn modelId="{B3C9281D-2D98-457D-9D41-21B6C9AA21A7}" srcId="{29E763EE-4331-4D52-B219-708F0E643DEC}" destId="{CCE408CF-A554-4DCF-937C-8D8AD666A8DE}" srcOrd="2" destOrd="0" parTransId="{BF62430C-1932-4EB6-8A63-B13B9EB53B63}" sibTransId="{D19BD3DA-B321-4126-92C0-DAEB79B5CB05}"/>
    <dgm:cxn modelId="{DE2F3F21-F689-484D-9E8F-93B261987DB7}" srcId="{CCE408CF-A554-4DCF-937C-8D8AD666A8DE}" destId="{655AD130-688E-480E-A623-94E68E0B9489}" srcOrd="0" destOrd="0" parTransId="{BC5E47BE-04A1-4691-B27B-6F6F33F3B70C}" sibTransId="{FB602B53-93B9-4114-BB14-928B4290D30B}"/>
    <dgm:cxn modelId="{FB63375B-D44A-46C0-BBE4-740C9B7313B3}" type="presOf" srcId="{CCE408CF-A554-4DCF-937C-8D8AD666A8DE}" destId="{B55CF8F8-A8B7-4C13-B101-66F213500213}" srcOrd="0" destOrd="0" presId="urn:microsoft.com/office/officeart/2005/8/layout/process3"/>
    <dgm:cxn modelId="{645F8A48-94B4-4B4B-AC55-FD311DCDC978}" srcId="{29E763EE-4331-4D52-B219-708F0E643DEC}" destId="{02D1667E-70C9-405C-937F-203C183DA0BF}" srcOrd="0" destOrd="0" parTransId="{62C28572-4D17-49F5-A433-3AF6F4BB670D}" sibTransId="{9F476848-BEF0-4B1B-BDB7-6C6DDCF1C405}"/>
    <dgm:cxn modelId="{5921DC53-CABB-4722-9977-A44B3675A3B1}" type="presOf" srcId="{2CBF80EC-1362-42CE-95A5-F93886ED6379}" destId="{15702D6D-08B6-424D-B285-0102FA0F0586}" srcOrd="0" destOrd="1" presId="urn:microsoft.com/office/officeart/2005/8/layout/process3"/>
    <dgm:cxn modelId="{5F3A9382-97B5-4D42-9149-E12DA2CDA83B}" srcId="{02D1667E-70C9-405C-937F-203C183DA0BF}" destId="{2CBF80EC-1362-42CE-95A5-F93886ED6379}" srcOrd="1" destOrd="0" parTransId="{AC9DDD36-3C33-4B3D-8760-83779D943232}" sibTransId="{A66D5061-C94A-4F59-BA29-4A6A2890B6F7}"/>
    <dgm:cxn modelId="{9F4B918A-2A9C-4692-996A-8B45F0F62FE4}" type="presOf" srcId="{CCE408CF-A554-4DCF-937C-8D8AD666A8DE}" destId="{752F0A4D-DB21-43AD-91D2-8CD5AB97805A}" srcOrd="1" destOrd="0" presId="urn:microsoft.com/office/officeart/2005/8/layout/process3"/>
    <dgm:cxn modelId="{5947ED8C-BC24-4450-A1E7-115F08626E45}" type="presOf" srcId="{65ECD677-A6D1-41CE-9553-D3EC05E1A651}" destId="{827FDFA7-649E-4EA8-BFB6-D290C38E652E}" srcOrd="1" destOrd="0" presId="urn:microsoft.com/office/officeart/2005/8/layout/process3"/>
    <dgm:cxn modelId="{A9E8F08E-B5A7-4D76-ABBA-EF674DB750DC}" type="presOf" srcId="{DA17B6A9-A399-4D81-8A3A-DDF3BE48929A}" destId="{EACB849E-EC30-418E-9D9A-2D94E717D976}" srcOrd="0" destOrd="1" presId="urn:microsoft.com/office/officeart/2005/8/layout/process3"/>
    <dgm:cxn modelId="{72BA7695-B1B4-49BD-B15C-484010ADBCF9}" srcId="{6B8BDDC7-986D-4B0D-A1CB-8788A66336DB}" destId="{EC339BC4-DBD1-416A-911D-0C289CF4F9D2}" srcOrd="0" destOrd="0" parTransId="{093A8BD5-DE5A-4179-B830-00CFD954121D}" sibTransId="{282071B1-AB55-433C-9FEF-0E1CF1CF896A}"/>
    <dgm:cxn modelId="{C909F99D-676A-47A7-9317-C72BE4FED160}" type="presOf" srcId="{2C589841-975E-439E-B961-78DEDF741F16}" destId="{15702D6D-08B6-424D-B285-0102FA0F0586}" srcOrd="0" destOrd="0" presId="urn:microsoft.com/office/officeart/2005/8/layout/process3"/>
    <dgm:cxn modelId="{E7309BA1-35E3-400D-AAEC-8CE8BF01ADA4}" srcId="{6B8BDDC7-986D-4B0D-A1CB-8788A66336DB}" destId="{DA17B6A9-A399-4D81-8A3A-DDF3BE48929A}" srcOrd="1" destOrd="0" parTransId="{6E562E7F-0C8E-4202-A3FD-E62FD952AD66}" sibTransId="{89CCC9F3-31F3-4A70-A8CC-72D99B7ACED4}"/>
    <dgm:cxn modelId="{D882F7B2-A182-40C8-8326-9202CC888AFC}" type="presOf" srcId="{02D1667E-70C9-405C-937F-203C183DA0BF}" destId="{1A2E7536-46F3-4ECB-A92A-C90BC41B598B}" srcOrd="1" destOrd="0" presId="urn:microsoft.com/office/officeart/2005/8/layout/process3"/>
    <dgm:cxn modelId="{334879C6-131C-4E1A-AB20-AC91580FCB59}" srcId="{29E763EE-4331-4D52-B219-708F0E643DEC}" destId="{6B8BDDC7-986D-4B0D-A1CB-8788A66336DB}" srcOrd="1" destOrd="0" parTransId="{43D22E52-BBE9-4F24-BDF7-B51D37CC007E}" sibTransId="{65ECD677-A6D1-41CE-9553-D3EC05E1A651}"/>
    <dgm:cxn modelId="{4612B9CC-9361-4A4E-8E9E-ED5E4F3EED10}" type="presOf" srcId="{655AD130-688E-480E-A623-94E68E0B9489}" destId="{E8E8332C-4E23-4EBF-B7FB-97CDD055F0F0}" srcOrd="0" destOrd="0" presId="urn:microsoft.com/office/officeart/2005/8/layout/process3"/>
    <dgm:cxn modelId="{A7D162D4-0B37-493D-935A-C49FF78A0319}" srcId="{CCE408CF-A554-4DCF-937C-8D8AD666A8DE}" destId="{6CEBDC73-5B82-40CF-9B58-97B0D4A88A33}" srcOrd="1" destOrd="0" parTransId="{D17BD51A-1415-44A5-91AB-511E1BA4B35D}" sibTransId="{0AC266CA-7CFE-418A-B539-30182EE5E60F}"/>
    <dgm:cxn modelId="{E1433BD7-7B36-4F67-8713-0A6E3546EF27}" type="presOf" srcId="{02D1667E-70C9-405C-937F-203C183DA0BF}" destId="{8B29D8A5-66F6-4592-970E-A3307411A1BA}" srcOrd="0" destOrd="0" presId="urn:microsoft.com/office/officeart/2005/8/layout/process3"/>
    <dgm:cxn modelId="{1D5922DD-49D5-41FF-93D5-4281463AC5AC}" type="presOf" srcId="{29E763EE-4331-4D52-B219-708F0E643DEC}" destId="{73899521-A084-4676-87FB-ECE7ED46541D}" srcOrd="0" destOrd="0" presId="urn:microsoft.com/office/officeart/2005/8/layout/process3"/>
    <dgm:cxn modelId="{E6F3D0EF-6001-4E64-8502-FF7798A068CA}" type="presOf" srcId="{9F476848-BEF0-4B1B-BDB7-6C6DDCF1C405}" destId="{02D03148-B6DB-4938-B3C5-51EE309652E2}" srcOrd="1" destOrd="0" presId="urn:microsoft.com/office/officeart/2005/8/layout/process3"/>
    <dgm:cxn modelId="{90D7D8F4-D9F9-4181-8279-EC6ECD34D9DD}" type="presOf" srcId="{6B8BDDC7-986D-4B0D-A1CB-8788A66336DB}" destId="{30E8C444-0815-49AC-9758-83A9543900FC}" srcOrd="0" destOrd="0" presId="urn:microsoft.com/office/officeart/2005/8/layout/process3"/>
    <dgm:cxn modelId="{9919A4F5-BBFB-437C-9790-B2D32E895E5A}" type="presOf" srcId="{6B8BDDC7-986D-4B0D-A1CB-8788A66336DB}" destId="{7AC857EA-9F5D-4ED5-B3B6-0A6CCB073B2D}" srcOrd="1" destOrd="0" presId="urn:microsoft.com/office/officeart/2005/8/layout/process3"/>
    <dgm:cxn modelId="{B52F70FA-6AB5-4ED4-BF4F-9D8F0F8F9B13}" type="presOf" srcId="{9F476848-BEF0-4B1B-BDB7-6C6DDCF1C405}" destId="{9B9FC171-19D2-44A1-8E4F-175CA70AF81B}" srcOrd="0" destOrd="0" presId="urn:microsoft.com/office/officeart/2005/8/layout/process3"/>
    <dgm:cxn modelId="{6788DBDF-D21A-4F41-991C-A12F6C14D5B6}" type="presParOf" srcId="{73899521-A084-4676-87FB-ECE7ED46541D}" destId="{DEEBF455-2498-477A-9978-4920C543550D}" srcOrd="0" destOrd="0" presId="urn:microsoft.com/office/officeart/2005/8/layout/process3"/>
    <dgm:cxn modelId="{C69494BD-6730-4B77-90B8-8D69E02366C5}" type="presParOf" srcId="{DEEBF455-2498-477A-9978-4920C543550D}" destId="{8B29D8A5-66F6-4592-970E-A3307411A1BA}" srcOrd="0" destOrd="0" presId="urn:microsoft.com/office/officeart/2005/8/layout/process3"/>
    <dgm:cxn modelId="{F7F54E58-BC9D-4C2F-824F-B03EAFFB1EA8}" type="presParOf" srcId="{DEEBF455-2498-477A-9978-4920C543550D}" destId="{1A2E7536-46F3-4ECB-A92A-C90BC41B598B}" srcOrd="1" destOrd="0" presId="urn:microsoft.com/office/officeart/2005/8/layout/process3"/>
    <dgm:cxn modelId="{4A78E7BF-D515-4DDA-A250-8EAA665AB912}" type="presParOf" srcId="{DEEBF455-2498-477A-9978-4920C543550D}" destId="{15702D6D-08B6-424D-B285-0102FA0F0586}" srcOrd="2" destOrd="0" presId="urn:microsoft.com/office/officeart/2005/8/layout/process3"/>
    <dgm:cxn modelId="{6CAFB5B4-A64B-4790-B936-12A3C02FE78F}" type="presParOf" srcId="{73899521-A084-4676-87FB-ECE7ED46541D}" destId="{9B9FC171-19D2-44A1-8E4F-175CA70AF81B}" srcOrd="1" destOrd="0" presId="urn:microsoft.com/office/officeart/2005/8/layout/process3"/>
    <dgm:cxn modelId="{131164B3-97C5-4F1C-A6C4-FAA2B7A6B72F}" type="presParOf" srcId="{9B9FC171-19D2-44A1-8E4F-175CA70AF81B}" destId="{02D03148-B6DB-4938-B3C5-51EE309652E2}" srcOrd="0" destOrd="0" presId="urn:microsoft.com/office/officeart/2005/8/layout/process3"/>
    <dgm:cxn modelId="{ABDC8399-9A59-4D94-960E-691F6E2C8067}" type="presParOf" srcId="{73899521-A084-4676-87FB-ECE7ED46541D}" destId="{4F96EA17-CBDD-4671-A0E9-42F6FD524ED6}" srcOrd="2" destOrd="0" presId="urn:microsoft.com/office/officeart/2005/8/layout/process3"/>
    <dgm:cxn modelId="{163E5152-BADB-4946-B464-4FCBB6A4DE3E}" type="presParOf" srcId="{4F96EA17-CBDD-4671-A0E9-42F6FD524ED6}" destId="{30E8C444-0815-49AC-9758-83A9543900FC}" srcOrd="0" destOrd="0" presId="urn:microsoft.com/office/officeart/2005/8/layout/process3"/>
    <dgm:cxn modelId="{3B740118-5677-4EF3-B4BE-074959892624}" type="presParOf" srcId="{4F96EA17-CBDD-4671-A0E9-42F6FD524ED6}" destId="{7AC857EA-9F5D-4ED5-B3B6-0A6CCB073B2D}" srcOrd="1" destOrd="0" presId="urn:microsoft.com/office/officeart/2005/8/layout/process3"/>
    <dgm:cxn modelId="{A2E9469D-23D2-45F7-8327-8D2CF0B1F042}" type="presParOf" srcId="{4F96EA17-CBDD-4671-A0E9-42F6FD524ED6}" destId="{EACB849E-EC30-418E-9D9A-2D94E717D976}" srcOrd="2" destOrd="0" presId="urn:microsoft.com/office/officeart/2005/8/layout/process3"/>
    <dgm:cxn modelId="{06DE2D15-49F4-48F3-869E-11428E2C0F47}" type="presParOf" srcId="{73899521-A084-4676-87FB-ECE7ED46541D}" destId="{ACBE5F91-4741-4B51-8118-D2D8E377E5C6}" srcOrd="3" destOrd="0" presId="urn:microsoft.com/office/officeart/2005/8/layout/process3"/>
    <dgm:cxn modelId="{3C83BC5B-CAFD-4030-9622-463383CE157A}" type="presParOf" srcId="{ACBE5F91-4741-4B51-8118-D2D8E377E5C6}" destId="{827FDFA7-649E-4EA8-BFB6-D290C38E652E}" srcOrd="0" destOrd="0" presId="urn:microsoft.com/office/officeart/2005/8/layout/process3"/>
    <dgm:cxn modelId="{EA582DFD-5529-414D-B7E5-51C5DEA0DC93}" type="presParOf" srcId="{73899521-A084-4676-87FB-ECE7ED46541D}" destId="{EF8B0D52-3FCE-4644-A5A5-F69A3AE11F25}" srcOrd="4" destOrd="0" presId="urn:microsoft.com/office/officeart/2005/8/layout/process3"/>
    <dgm:cxn modelId="{563EECE1-DFCE-4572-AFB2-FEFAA7CEF4C3}" type="presParOf" srcId="{EF8B0D52-3FCE-4644-A5A5-F69A3AE11F25}" destId="{B55CF8F8-A8B7-4C13-B101-66F213500213}" srcOrd="0" destOrd="0" presId="urn:microsoft.com/office/officeart/2005/8/layout/process3"/>
    <dgm:cxn modelId="{FCB0E84E-238E-4E70-BA0F-22A1CF4FB873}" type="presParOf" srcId="{EF8B0D52-3FCE-4644-A5A5-F69A3AE11F25}" destId="{752F0A4D-DB21-43AD-91D2-8CD5AB97805A}" srcOrd="1" destOrd="0" presId="urn:microsoft.com/office/officeart/2005/8/layout/process3"/>
    <dgm:cxn modelId="{AFEE2C9D-92A9-48D1-A791-07ADE50D95E1}" type="presParOf" srcId="{EF8B0D52-3FCE-4644-A5A5-F69A3AE11F25}" destId="{E8E8332C-4E23-4EBF-B7FB-97CDD055F0F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17D72-82C5-497E-A64A-00A287E1B605}">
      <dsp:nvSpPr>
        <dsp:cNvPr id="0" name=""/>
        <dsp:cNvSpPr/>
      </dsp:nvSpPr>
      <dsp:spPr>
        <a:xfrm>
          <a:off x="3234586" y="2360696"/>
          <a:ext cx="3813851" cy="1699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b="1" kern="1200" dirty="0">
              <a:latin typeface="Arial" pitchFamily="34" charset="0"/>
              <a:cs typeface="Arial" pitchFamily="34" charset="0"/>
            </a:rPr>
            <a:t>ER</a:t>
          </a:r>
        </a:p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b="1" kern="1200" dirty="0">
              <a:latin typeface="Arial" pitchFamily="34" charset="0"/>
              <a:cs typeface="Arial" pitchFamily="34" charset="0"/>
            </a:rPr>
            <a:t>Supplementary</a:t>
          </a:r>
        </a:p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b="1" kern="1200" dirty="0">
              <a:latin typeface="Arial" pitchFamily="34" charset="0"/>
              <a:cs typeface="Arial" pitchFamily="34" charset="0"/>
            </a:rPr>
            <a:t>Curriculum</a:t>
          </a:r>
          <a:endParaRPr lang="ko-KR" altLang="en-US" sz="2500" b="1" kern="1200" dirty="0">
            <a:latin typeface="Arial" pitchFamily="34" charset="0"/>
            <a:cs typeface="Arial" pitchFamily="34" charset="0"/>
          </a:endParaRPr>
        </a:p>
      </dsp:txBody>
      <dsp:txXfrm>
        <a:off x="3793112" y="2609644"/>
        <a:ext cx="2696799" cy="1202029"/>
      </dsp:txXfrm>
    </dsp:sp>
    <dsp:sp modelId="{FE318237-AF1F-4140-9CBB-DB493B2DF7BB}">
      <dsp:nvSpPr>
        <dsp:cNvPr id="0" name=""/>
        <dsp:cNvSpPr/>
      </dsp:nvSpPr>
      <dsp:spPr>
        <a:xfrm rot="11899236">
          <a:off x="1631517" y="2100030"/>
          <a:ext cx="1921760" cy="5331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CD7B6-A2BE-4921-87C1-77FC8BEDA5D4}">
      <dsp:nvSpPr>
        <dsp:cNvPr id="0" name=""/>
        <dsp:cNvSpPr/>
      </dsp:nvSpPr>
      <dsp:spPr>
        <a:xfrm>
          <a:off x="318704" y="1353706"/>
          <a:ext cx="2723033" cy="1421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latin typeface="Arial" pitchFamily="34" charset="0"/>
              <a:cs typeface="Arial" pitchFamily="34" charset="0"/>
            </a:rPr>
            <a:t>Increasing Amount of input</a:t>
          </a:r>
          <a:endParaRPr lang="ko-KR" alt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60345" y="1395347"/>
        <a:ext cx="2639751" cy="1338435"/>
      </dsp:txXfrm>
    </dsp:sp>
    <dsp:sp modelId="{56DD0782-1BD6-4339-BB6C-B425E3F2E388}">
      <dsp:nvSpPr>
        <dsp:cNvPr id="0" name=""/>
        <dsp:cNvSpPr/>
      </dsp:nvSpPr>
      <dsp:spPr>
        <a:xfrm rot="16154100">
          <a:off x="4447433" y="1343199"/>
          <a:ext cx="1345405" cy="5331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657106"/>
            <a:satOff val="-12525"/>
            <a:lumOff val="-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4AE09-A190-4904-981A-0F25EC19BDC6}">
      <dsp:nvSpPr>
        <dsp:cNvPr id="0" name=""/>
        <dsp:cNvSpPr/>
      </dsp:nvSpPr>
      <dsp:spPr>
        <a:xfrm>
          <a:off x="3609829" y="226269"/>
          <a:ext cx="3002649" cy="1421717"/>
        </a:xfrm>
        <a:prstGeom prst="roundRect">
          <a:avLst>
            <a:gd name="adj" fmla="val 10000"/>
          </a:avLst>
        </a:prstGeom>
        <a:solidFill>
          <a:schemeClr val="accent2">
            <a:hueOff val="2657106"/>
            <a:satOff val="-12525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latin typeface="Arial" pitchFamily="34" charset="0"/>
              <a:cs typeface="Arial" pitchFamily="34" charset="0"/>
            </a:rPr>
            <a:t>Comprehension Skill building</a:t>
          </a:r>
          <a:endParaRPr lang="ko-KR" alt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651470" y="267910"/>
        <a:ext cx="2919367" cy="1338435"/>
      </dsp:txXfrm>
    </dsp:sp>
    <dsp:sp modelId="{05E5312F-ED55-417C-AB24-50C465435596}">
      <dsp:nvSpPr>
        <dsp:cNvPr id="0" name=""/>
        <dsp:cNvSpPr/>
      </dsp:nvSpPr>
      <dsp:spPr>
        <a:xfrm rot="20599656">
          <a:off x="6791821" y="2158850"/>
          <a:ext cx="1943212" cy="5331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5314212"/>
            <a:satOff val="-25049"/>
            <a:lumOff val="-1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CC63F-E125-40DF-B074-FD5304454139}">
      <dsp:nvSpPr>
        <dsp:cNvPr id="0" name=""/>
        <dsp:cNvSpPr/>
      </dsp:nvSpPr>
      <dsp:spPr>
        <a:xfrm>
          <a:off x="7318551" y="1428887"/>
          <a:ext cx="2751272" cy="1435565"/>
        </a:xfrm>
        <a:prstGeom prst="roundRect">
          <a:avLst>
            <a:gd name="adj" fmla="val 10000"/>
          </a:avLst>
        </a:prstGeom>
        <a:solidFill>
          <a:schemeClr val="accent2">
            <a:hueOff val="5314212"/>
            <a:satOff val="-25049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latin typeface="Arial" pitchFamily="34" charset="0"/>
              <a:cs typeface="Arial" pitchFamily="34" charset="0"/>
            </a:rPr>
            <a:t>Enjoyment of Reading</a:t>
          </a:r>
          <a:endParaRPr lang="ko-KR" altLang="en-US" sz="2400" kern="1200" dirty="0">
            <a:latin typeface="Arial" pitchFamily="34" charset="0"/>
            <a:cs typeface="Arial" pitchFamily="34" charset="0"/>
          </a:endParaRPr>
        </a:p>
      </dsp:txBody>
      <dsp:txXfrm>
        <a:off x="7360597" y="1470933"/>
        <a:ext cx="2667180" cy="1351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0FC9C-128A-43D0-8620-F0E1CBC60306}">
      <dsp:nvSpPr>
        <dsp:cNvPr id="0" name=""/>
        <dsp:cNvSpPr/>
      </dsp:nvSpPr>
      <dsp:spPr>
        <a:xfrm>
          <a:off x="2591771" y="0"/>
          <a:ext cx="7003222" cy="9487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200" kern="1200" dirty="0">
              <a:latin typeface="Arial" pitchFamily="34" charset="0"/>
              <a:cs typeface="Arial" pitchFamily="34" charset="0"/>
            </a:rPr>
            <a:t>General English Proficiency improvement</a:t>
          </a:r>
          <a:endParaRPr lang="ko-KR" altLang="en-US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200" kern="1200" dirty="0">
              <a:latin typeface="Arial" pitchFamily="34" charset="0"/>
              <a:cs typeface="Arial" pitchFamily="34" charset="0"/>
            </a:rPr>
            <a:t>In-class reading time</a:t>
          </a:r>
          <a:endParaRPr lang="ko-KR" altLang="en-US" sz="2200" kern="1200" dirty="0">
            <a:latin typeface="Arial" pitchFamily="34" charset="0"/>
            <a:cs typeface="Arial" pitchFamily="34" charset="0"/>
          </a:endParaRPr>
        </a:p>
      </dsp:txBody>
      <dsp:txXfrm>
        <a:off x="2591771" y="118590"/>
        <a:ext cx="6647453" cy="711538"/>
      </dsp:txXfrm>
    </dsp:sp>
    <dsp:sp modelId="{B761CC65-A296-490C-A219-CB509097310D}">
      <dsp:nvSpPr>
        <dsp:cNvPr id="0" name=""/>
        <dsp:cNvSpPr/>
      </dsp:nvSpPr>
      <dsp:spPr>
        <a:xfrm flipH="1">
          <a:off x="0" y="187222"/>
          <a:ext cx="2178642" cy="594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kern="1200" dirty="0">
              <a:latin typeface="Arial" pitchFamily="34" charset="0"/>
              <a:cs typeface="Arial" pitchFamily="34" charset="0"/>
            </a:rPr>
            <a:t>Needs</a:t>
          </a:r>
          <a:endParaRPr lang="ko-KR" altLang="en-US" sz="2800" kern="1200" dirty="0">
            <a:latin typeface="Arial" pitchFamily="34" charset="0"/>
            <a:cs typeface="Arial" pitchFamily="34" charset="0"/>
          </a:endParaRPr>
        </a:p>
      </dsp:txBody>
      <dsp:txXfrm>
        <a:off x="28998" y="216220"/>
        <a:ext cx="2120646" cy="536034"/>
      </dsp:txXfrm>
    </dsp:sp>
    <dsp:sp modelId="{946A1BA0-D5F5-44C3-9C68-11E90C48DB01}">
      <dsp:nvSpPr>
        <dsp:cNvPr id="0" name=""/>
        <dsp:cNvSpPr/>
      </dsp:nvSpPr>
      <dsp:spPr>
        <a:xfrm>
          <a:off x="2565832" y="931271"/>
          <a:ext cx="7159243" cy="14228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200" kern="1200" dirty="0">
              <a:latin typeface="Arial" pitchFamily="34" charset="0"/>
              <a:cs typeface="Arial" pitchFamily="34" charset="0"/>
            </a:rPr>
            <a:t>Guessing unknown vocabulary</a:t>
          </a:r>
          <a:endParaRPr lang="ko-KR" altLang="en-US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200" kern="1200" dirty="0">
              <a:latin typeface="Arial" pitchFamily="34" charset="0"/>
              <a:cs typeface="Arial" pitchFamily="34" charset="0"/>
            </a:rPr>
            <a:t>Finding gist &amp; details</a:t>
          </a:r>
          <a:endParaRPr lang="ko-KR" altLang="en-US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200" kern="1200" dirty="0">
              <a:latin typeface="Arial" pitchFamily="34" charset="0"/>
              <a:cs typeface="Arial" pitchFamily="34" charset="0"/>
            </a:rPr>
            <a:t>Text structures</a:t>
          </a:r>
          <a:endParaRPr lang="ko-KR" altLang="en-US" sz="2200" kern="1200" dirty="0">
            <a:latin typeface="Arial" pitchFamily="34" charset="0"/>
            <a:cs typeface="Arial" pitchFamily="34" charset="0"/>
          </a:endParaRPr>
        </a:p>
      </dsp:txBody>
      <dsp:txXfrm>
        <a:off x="2565832" y="1109124"/>
        <a:ext cx="6625684" cy="1067118"/>
      </dsp:txXfrm>
    </dsp:sp>
    <dsp:sp modelId="{ACEBC50E-4E9F-4D3A-8FFA-31F2EB7725C1}">
      <dsp:nvSpPr>
        <dsp:cNvPr id="0" name=""/>
        <dsp:cNvSpPr/>
      </dsp:nvSpPr>
      <dsp:spPr>
        <a:xfrm>
          <a:off x="0" y="1362858"/>
          <a:ext cx="2194463" cy="632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kern="1200" dirty="0">
              <a:latin typeface="Arial" pitchFamily="34" charset="0"/>
              <a:cs typeface="Arial" pitchFamily="34" charset="0"/>
            </a:rPr>
            <a:t>Lacks</a:t>
          </a:r>
          <a:endParaRPr lang="ko-KR" alt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0853" y="1393711"/>
        <a:ext cx="2132757" cy="570322"/>
      </dsp:txXfrm>
    </dsp:sp>
    <dsp:sp modelId="{A4981B54-5E1A-4B4B-8053-1E2DC26366BB}">
      <dsp:nvSpPr>
        <dsp:cNvPr id="0" name=""/>
        <dsp:cNvSpPr/>
      </dsp:nvSpPr>
      <dsp:spPr>
        <a:xfrm>
          <a:off x="2566068" y="2331146"/>
          <a:ext cx="7199631" cy="18914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200" kern="1200" dirty="0">
              <a:latin typeface="Arial" pitchFamily="34" charset="0"/>
              <a:cs typeface="Arial" pitchFamily="34" charset="0"/>
            </a:rPr>
            <a:t>10-20 minutes reading time</a:t>
          </a:r>
          <a:endParaRPr lang="ko-KR" altLang="en-US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200" kern="1200" dirty="0">
              <a:latin typeface="Arial" pitchFamily="34" charset="0"/>
              <a:cs typeface="Arial" pitchFamily="34" charset="0"/>
            </a:rPr>
            <a:t>Reading with small groups on the same level</a:t>
          </a:r>
          <a:endParaRPr lang="ko-KR" altLang="en-US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200" kern="1200" dirty="0">
              <a:latin typeface="Arial" pitchFamily="34" charset="0"/>
              <a:cs typeface="Arial" pitchFamily="34" charset="0"/>
            </a:rPr>
            <a:t>Different genres and topics</a:t>
          </a:r>
          <a:endParaRPr lang="ko-KR" altLang="en-US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200" kern="1200" dirty="0">
              <a:latin typeface="Arial" pitchFamily="34" charset="0"/>
              <a:cs typeface="Arial" pitchFamily="34" charset="0"/>
            </a:rPr>
            <a:t>Various types of  after-reading activities</a:t>
          </a:r>
          <a:endParaRPr lang="ko-KR" altLang="en-US" sz="2200" kern="1200" dirty="0">
            <a:latin typeface="Arial" pitchFamily="34" charset="0"/>
            <a:cs typeface="Arial" pitchFamily="34" charset="0"/>
          </a:endParaRPr>
        </a:p>
      </dsp:txBody>
      <dsp:txXfrm>
        <a:off x="2566068" y="2567582"/>
        <a:ext cx="6490323" cy="1418616"/>
      </dsp:txXfrm>
    </dsp:sp>
    <dsp:sp modelId="{229B5648-A312-4DFF-ABEA-01B8824B2AED}">
      <dsp:nvSpPr>
        <dsp:cNvPr id="0" name=""/>
        <dsp:cNvSpPr/>
      </dsp:nvSpPr>
      <dsp:spPr>
        <a:xfrm>
          <a:off x="0" y="2970471"/>
          <a:ext cx="2278026" cy="571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kern="1200" dirty="0">
              <a:latin typeface="Arial" pitchFamily="34" charset="0"/>
              <a:cs typeface="Arial" pitchFamily="34" charset="0"/>
            </a:rPr>
            <a:t>Wants</a:t>
          </a:r>
          <a:endParaRPr lang="ko-KR" altLang="en-US" sz="2800" kern="1200" dirty="0">
            <a:latin typeface="Arial" pitchFamily="34" charset="0"/>
            <a:cs typeface="Arial" pitchFamily="34" charset="0"/>
          </a:endParaRPr>
        </a:p>
      </dsp:txBody>
      <dsp:txXfrm>
        <a:off x="27890" y="2998361"/>
        <a:ext cx="2222246" cy="515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CE3FC-920C-4467-BA9D-0CFE0F6AFB0F}">
      <dsp:nvSpPr>
        <dsp:cNvPr id="0" name=""/>
        <dsp:cNvSpPr/>
      </dsp:nvSpPr>
      <dsp:spPr>
        <a:xfrm>
          <a:off x="0" y="303518"/>
          <a:ext cx="8280920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12420" rIns="64269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500" kern="1200" dirty="0">
              <a:latin typeface="Arial" pitchFamily="34" charset="0"/>
              <a:cs typeface="Arial" pitchFamily="34" charset="0"/>
            </a:rPr>
            <a:t>eliciting genuine interest toward book reading.</a:t>
          </a:r>
          <a:endParaRPr lang="en-US" sz="1500" kern="1200" dirty="0"/>
        </a:p>
      </dsp:txBody>
      <dsp:txXfrm>
        <a:off x="0" y="303518"/>
        <a:ext cx="8280920" cy="626062"/>
      </dsp:txXfrm>
    </dsp:sp>
    <dsp:sp modelId="{1BF24FE4-9F79-415E-9C42-919335DEF9FF}">
      <dsp:nvSpPr>
        <dsp:cNvPr id="0" name=""/>
        <dsp:cNvSpPr/>
      </dsp:nvSpPr>
      <dsp:spPr>
        <a:xfrm>
          <a:off x="414046" y="82118"/>
          <a:ext cx="579664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0" kern="1200" dirty="0">
              <a:latin typeface="Arial" pitchFamily="34" charset="0"/>
              <a:cs typeface="Arial" pitchFamily="34" charset="0"/>
            </a:rPr>
            <a:t>Motivation</a:t>
          </a:r>
          <a:endParaRPr lang="en-US" sz="2000" b="0" kern="1200" dirty="0"/>
        </a:p>
      </dsp:txBody>
      <dsp:txXfrm>
        <a:off x="435662" y="103734"/>
        <a:ext cx="5753412" cy="399568"/>
      </dsp:txXfrm>
    </dsp:sp>
    <dsp:sp modelId="{3A28A4A1-36A7-41BC-A1F4-796FFE50A0EE}">
      <dsp:nvSpPr>
        <dsp:cNvPr id="0" name=""/>
        <dsp:cNvSpPr/>
      </dsp:nvSpPr>
      <dsp:spPr>
        <a:xfrm>
          <a:off x="0" y="1231981"/>
          <a:ext cx="828092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12420" rIns="64269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500" kern="1200" dirty="0">
              <a:latin typeface="Arial" pitchFamily="34" charset="0"/>
              <a:cs typeface="Arial" pitchFamily="34" charset="0"/>
            </a:rPr>
            <a:t>meaning-focused input</a:t>
          </a:r>
          <a:endParaRPr 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500" kern="1200" dirty="0">
              <a:latin typeface="Arial" pitchFamily="34" charset="0"/>
              <a:cs typeface="Arial" pitchFamily="34" charset="0"/>
            </a:rPr>
            <a:t>language-focused learning</a:t>
          </a: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500" kern="1200" dirty="0">
              <a:latin typeface="Arial" pitchFamily="34" charset="0"/>
              <a:cs typeface="Arial" pitchFamily="34" charset="0"/>
            </a:rPr>
            <a:t>meaning-focused output</a:t>
          </a: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500" kern="1200" dirty="0">
              <a:latin typeface="Arial" pitchFamily="34" charset="0"/>
              <a:cs typeface="Arial" pitchFamily="34" charset="0"/>
            </a:rPr>
            <a:t>fluency activities</a:t>
          </a:r>
          <a:endParaRPr lang="ko-KR" altLang="ko-KR" sz="1500" kern="1200" dirty="0">
            <a:latin typeface="Arial" pitchFamily="34" charset="0"/>
            <a:cs typeface="Arial" pitchFamily="34" charset="0"/>
          </a:endParaRPr>
        </a:p>
      </dsp:txBody>
      <dsp:txXfrm>
        <a:off x="0" y="1231981"/>
        <a:ext cx="8280920" cy="1323000"/>
      </dsp:txXfrm>
    </dsp:sp>
    <dsp:sp modelId="{FC42F19F-FDDC-4D65-A8A7-B908A30A8CE3}">
      <dsp:nvSpPr>
        <dsp:cNvPr id="0" name=""/>
        <dsp:cNvSpPr/>
      </dsp:nvSpPr>
      <dsp:spPr>
        <a:xfrm>
          <a:off x="414046" y="1010581"/>
          <a:ext cx="579664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0" kern="1200" dirty="0">
              <a:latin typeface="Arial" pitchFamily="34" charset="0"/>
              <a:cs typeface="Arial" pitchFamily="34" charset="0"/>
            </a:rPr>
            <a:t>Balance by Four strands</a:t>
          </a:r>
          <a:endParaRPr lang="en-US" sz="2000" b="0" kern="1200" dirty="0"/>
        </a:p>
      </dsp:txBody>
      <dsp:txXfrm>
        <a:off x="435662" y="1032197"/>
        <a:ext cx="5753412" cy="399568"/>
      </dsp:txXfrm>
    </dsp:sp>
    <dsp:sp modelId="{EF25E0F7-4604-4E4F-BD60-ADE03B2F6933}">
      <dsp:nvSpPr>
        <dsp:cNvPr id="0" name=""/>
        <dsp:cNvSpPr/>
      </dsp:nvSpPr>
      <dsp:spPr>
        <a:xfrm>
          <a:off x="0" y="2857381"/>
          <a:ext cx="8280920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12420" rIns="64269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500" kern="1200" dirty="0">
              <a:latin typeface="Arial" pitchFamily="34" charset="0"/>
              <a:cs typeface="Arial" pitchFamily="34" charset="0"/>
            </a:rPr>
            <a:t>level-appropriate reading</a:t>
          </a:r>
          <a:endParaRPr lang="en-US" sz="1500" kern="1200" dirty="0"/>
        </a:p>
      </dsp:txBody>
      <dsp:txXfrm>
        <a:off x="0" y="2857381"/>
        <a:ext cx="8280920" cy="626062"/>
      </dsp:txXfrm>
    </dsp:sp>
    <dsp:sp modelId="{E9A02A54-9DA6-4574-91B0-0EC60BA7C65B}">
      <dsp:nvSpPr>
        <dsp:cNvPr id="0" name=""/>
        <dsp:cNvSpPr/>
      </dsp:nvSpPr>
      <dsp:spPr>
        <a:xfrm>
          <a:off x="414046" y="2635981"/>
          <a:ext cx="579664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0" kern="1200" dirty="0">
              <a:latin typeface="Arial" pitchFamily="34" charset="0"/>
              <a:cs typeface="Arial" pitchFamily="34" charset="0"/>
            </a:rPr>
            <a:t>Comprehensible input</a:t>
          </a:r>
          <a:endParaRPr lang="en-US" sz="2000" b="0" kern="1200" dirty="0"/>
        </a:p>
      </dsp:txBody>
      <dsp:txXfrm>
        <a:off x="435662" y="2657597"/>
        <a:ext cx="5753412" cy="399568"/>
      </dsp:txXfrm>
    </dsp:sp>
    <dsp:sp modelId="{D497625A-C7AB-4714-835B-B5B81A1A0353}">
      <dsp:nvSpPr>
        <dsp:cNvPr id="0" name=""/>
        <dsp:cNvSpPr/>
      </dsp:nvSpPr>
      <dsp:spPr>
        <a:xfrm>
          <a:off x="0" y="3728580"/>
          <a:ext cx="8280920" cy="602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12420" rIns="642691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kern="1200" dirty="0">
              <a:latin typeface="Arial" pitchFamily="34" charset="0"/>
              <a:cs typeface="Arial" pitchFamily="34" charset="0"/>
            </a:rPr>
            <a:t>easy Vocabulary &amp; structures</a:t>
          </a:r>
          <a:endParaRPr lang="ko-KR" altLang="en-US" sz="1400" kern="1200" dirty="0">
            <a:latin typeface="Arial" pitchFamily="34" charset="0"/>
            <a:cs typeface="Arial" pitchFamily="34" charset="0"/>
          </a:endParaRPr>
        </a:p>
      </dsp:txBody>
      <dsp:txXfrm>
        <a:off x="0" y="3728580"/>
        <a:ext cx="8280920" cy="602437"/>
      </dsp:txXfrm>
    </dsp:sp>
    <dsp:sp modelId="{572DC88A-5F48-4E23-8218-8E96D551DDAD}">
      <dsp:nvSpPr>
        <dsp:cNvPr id="0" name=""/>
        <dsp:cNvSpPr/>
      </dsp:nvSpPr>
      <dsp:spPr>
        <a:xfrm>
          <a:off x="414046" y="3564443"/>
          <a:ext cx="579664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0" kern="1200" dirty="0">
              <a:latin typeface="Arial" pitchFamily="34" charset="0"/>
              <a:cs typeface="Arial" pitchFamily="34" charset="0"/>
            </a:rPr>
            <a:t>Fluency</a:t>
          </a:r>
          <a:endParaRPr lang="en-US" sz="2000" b="0" kern="1200" dirty="0"/>
        </a:p>
      </dsp:txBody>
      <dsp:txXfrm>
        <a:off x="435662" y="3586059"/>
        <a:ext cx="5753412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E7536-46F3-4ECB-A92A-C90BC41B598B}">
      <dsp:nvSpPr>
        <dsp:cNvPr id="0" name=""/>
        <dsp:cNvSpPr/>
      </dsp:nvSpPr>
      <dsp:spPr>
        <a:xfrm>
          <a:off x="2858" y="774601"/>
          <a:ext cx="1985618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900" b="1" kern="1200" dirty="0">
              <a:latin typeface="+mj-lt"/>
              <a:cs typeface="Arial" pitchFamily="34" charset="0"/>
            </a:rPr>
            <a:t>Module 1/2</a:t>
          </a:r>
          <a:endParaRPr lang="ko-KR" altLang="en-US" sz="1900" b="1" kern="1200" dirty="0">
            <a:latin typeface="+mj-lt"/>
            <a:cs typeface="Arial" pitchFamily="34" charset="0"/>
          </a:endParaRPr>
        </a:p>
      </dsp:txBody>
      <dsp:txXfrm>
        <a:off x="2858" y="774601"/>
        <a:ext cx="1985618" cy="576000"/>
      </dsp:txXfrm>
    </dsp:sp>
    <dsp:sp modelId="{15702D6D-08B6-424D-B285-0102FA0F0586}">
      <dsp:nvSpPr>
        <dsp:cNvPr id="0" name=""/>
        <dsp:cNvSpPr/>
      </dsp:nvSpPr>
      <dsp:spPr>
        <a:xfrm>
          <a:off x="314509" y="1428430"/>
          <a:ext cx="2376209" cy="1687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900" kern="1200" dirty="0">
              <a:latin typeface="Arial" pitchFamily="34" charset="0"/>
              <a:cs typeface="Arial" pitchFamily="34" charset="0"/>
            </a:rPr>
            <a:t>Class readers &amp; Reading circles</a:t>
          </a:r>
          <a:endParaRPr lang="ko-KR" altLang="en-US" sz="19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900" kern="1200" dirty="0">
              <a:latin typeface="Arial" pitchFamily="34" charset="0"/>
              <a:cs typeface="Arial" pitchFamily="34" charset="0"/>
            </a:rPr>
            <a:t>Teacher-selected reading text</a:t>
          </a:r>
          <a:endParaRPr lang="ko-KR" altLang="en-US" sz="1900" kern="1200" dirty="0">
            <a:latin typeface="Arial" pitchFamily="34" charset="0"/>
            <a:cs typeface="Arial" pitchFamily="34" charset="0"/>
          </a:endParaRPr>
        </a:p>
      </dsp:txBody>
      <dsp:txXfrm>
        <a:off x="363944" y="1477865"/>
        <a:ext cx="2277339" cy="1588948"/>
      </dsp:txXfrm>
    </dsp:sp>
    <dsp:sp modelId="{9B9FC171-19D2-44A1-8E4F-175CA70AF81B}">
      <dsp:nvSpPr>
        <dsp:cNvPr id="0" name=""/>
        <dsp:cNvSpPr/>
      </dsp:nvSpPr>
      <dsp:spPr>
        <a:xfrm rot="21586206">
          <a:off x="2338310" y="808545"/>
          <a:ext cx="741659" cy="494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500" kern="1200"/>
        </a:p>
      </dsp:txBody>
      <dsp:txXfrm>
        <a:off x="2338311" y="907715"/>
        <a:ext cx="593351" cy="296617"/>
      </dsp:txXfrm>
    </dsp:sp>
    <dsp:sp modelId="{7AC857EA-9F5D-4ED5-B3B6-0A6CCB073B2D}">
      <dsp:nvSpPr>
        <dsp:cNvPr id="0" name=""/>
        <dsp:cNvSpPr/>
      </dsp:nvSpPr>
      <dsp:spPr>
        <a:xfrm>
          <a:off x="3387822" y="761019"/>
          <a:ext cx="1985618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900" b="1" kern="1200" dirty="0">
              <a:latin typeface="+mj-lt"/>
              <a:cs typeface="Arial" pitchFamily="34" charset="0"/>
            </a:rPr>
            <a:t>Module 2/3</a:t>
          </a:r>
          <a:endParaRPr lang="ko-KR" altLang="en-US" sz="1900" b="1" kern="1200" dirty="0">
            <a:latin typeface="+mj-lt"/>
            <a:cs typeface="Arial" pitchFamily="34" charset="0"/>
          </a:endParaRPr>
        </a:p>
      </dsp:txBody>
      <dsp:txXfrm>
        <a:off x="3387822" y="761019"/>
        <a:ext cx="1985618" cy="576000"/>
      </dsp:txXfrm>
    </dsp:sp>
    <dsp:sp modelId="{EACB849E-EC30-418E-9D9A-2D94E717D976}">
      <dsp:nvSpPr>
        <dsp:cNvPr id="0" name=""/>
        <dsp:cNvSpPr/>
      </dsp:nvSpPr>
      <dsp:spPr>
        <a:xfrm>
          <a:off x="3600391" y="1407498"/>
          <a:ext cx="2428351" cy="1742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900" kern="1200" dirty="0">
              <a:latin typeface="Arial" pitchFamily="34" charset="0"/>
              <a:cs typeface="Arial" pitchFamily="34" charset="0"/>
            </a:rPr>
            <a:t>Reading circles</a:t>
          </a:r>
          <a:endParaRPr lang="ko-KR" altLang="en-US" sz="19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900" kern="1200" dirty="0">
              <a:latin typeface="Arial" pitchFamily="34" charset="0"/>
              <a:cs typeface="Arial" pitchFamily="34" charset="0"/>
            </a:rPr>
            <a:t>Student-selected (as a group)</a:t>
          </a:r>
          <a:endParaRPr lang="ko-KR" altLang="en-US" sz="1900" kern="1200" dirty="0">
            <a:latin typeface="Arial" pitchFamily="34" charset="0"/>
            <a:cs typeface="Arial" pitchFamily="34" charset="0"/>
          </a:endParaRPr>
        </a:p>
      </dsp:txBody>
      <dsp:txXfrm>
        <a:off x="3651417" y="1458524"/>
        <a:ext cx="2326299" cy="1640094"/>
      </dsp:txXfrm>
    </dsp:sp>
    <dsp:sp modelId="{ACBE5F91-4741-4B51-8118-D2D8E377E5C6}">
      <dsp:nvSpPr>
        <dsp:cNvPr id="0" name=""/>
        <dsp:cNvSpPr/>
      </dsp:nvSpPr>
      <dsp:spPr>
        <a:xfrm rot="5126">
          <a:off x="5729795" y="804413"/>
          <a:ext cx="755471" cy="494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500" kern="1200"/>
        </a:p>
      </dsp:txBody>
      <dsp:txXfrm>
        <a:off x="5729795" y="903174"/>
        <a:ext cx="607163" cy="296617"/>
      </dsp:txXfrm>
    </dsp:sp>
    <dsp:sp modelId="{752F0A4D-DB21-43AD-91D2-8CD5AB97805A}">
      <dsp:nvSpPr>
        <dsp:cNvPr id="0" name=""/>
        <dsp:cNvSpPr/>
      </dsp:nvSpPr>
      <dsp:spPr>
        <a:xfrm>
          <a:off x="6798858" y="766105"/>
          <a:ext cx="1985618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900" b="1" kern="1200" dirty="0"/>
            <a:t>Module 4</a:t>
          </a:r>
          <a:endParaRPr lang="ko-KR" altLang="en-US" sz="1900" b="1" kern="1200" dirty="0"/>
        </a:p>
      </dsp:txBody>
      <dsp:txXfrm>
        <a:off x="6798858" y="766105"/>
        <a:ext cx="1985618" cy="576000"/>
      </dsp:txXfrm>
    </dsp:sp>
    <dsp:sp modelId="{E8E8332C-4E23-4EBF-B7FB-97CDD055F0F0}">
      <dsp:nvSpPr>
        <dsp:cNvPr id="0" name=""/>
        <dsp:cNvSpPr/>
      </dsp:nvSpPr>
      <dsp:spPr>
        <a:xfrm>
          <a:off x="6980411" y="1428424"/>
          <a:ext cx="2441615" cy="1721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900" kern="1200" dirty="0">
              <a:latin typeface="Arial" pitchFamily="34" charset="0"/>
              <a:cs typeface="Arial" pitchFamily="34" charset="0"/>
            </a:rPr>
            <a:t>Individual reading</a:t>
          </a:r>
          <a:endParaRPr lang="ko-KR" altLang="en-US" sz="19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900" kern="1200" dirty="0">
              <a:latin typeface="Arial" pitchFamily="34" charset="0"/>
              <a:cs typeface="Arial" pitchFamily="34" charset="0"/>
            </a:rPr>
            <a:t>Student-selected (individually)</a:t>
          </a:r>
          <a:endParaRPr lang="ko-KR" altLang="en-US" sz="1900" kern="1200" dirty="0">
            <a:latin typeface="Arial" pitchFamily="34" charset="0"/>
            <a:cs typeface="Arial" pitchFamily="34" charset="0"/>
          </a:endParaRPr>
        </a:p>
      </dsp:txBody>
      <dsp:txXfrm>
        <a:off x="7030841" y="1478854"/>
        <a:ext cx="2340755" cy="1620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2/18/2019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2/18/2019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2/18/2019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2/18/2019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ko-KR" altLang="en-US"/>
              <a:t>마스터 제목 스타일 편집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2/18/2019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2/18/2019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2/18/2019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2/18/2019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2/18/2019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ko-KR" altLang="en-US"/>
              <a:t>그림을 추가하려면 아이콘을 클릭하십시오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2/18/2019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1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1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1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1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1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1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1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1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1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1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212" y="3573016"/>
            <a:ext cx="7170721" cy="1152127"/>
          </a:xfrm>
        </p:spPr>
        <p:txBody>
          <a:bodyPr/>
          <a:lstStyle/>
          <a:p>
            <a:pPr algn="r"/>
            <a:r>
              <a:rPr lang="en-US" b="1" cap="small" dirty="0"/>
              <a:t>Extensive Reading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6220" y="4869160"/>
            <a:ext cx="7008574" cy="1244600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/>
              <a:t>An Introductory Course </a:t>
            </a:r>
          </a:p>
          <a:p>
            <a:pPr algn="r"/>
            <a:r>
              <a:rPr lang="en-US" sz="3000" b="1" dirty="0"/>
              <a:t>for Middle School Free Semesters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4366220" y="4797152"/>
            <a:ext cx="6984776" cy="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698137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Scope &amp; Sequence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93812" y="1700807"/>
          <a:ext cx="10513168" cy="4248473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0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0587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Course introduction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o-KR" sz="10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Aims, Materials &amp; Tasks, Assessments, and Class rules 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19">
                <a:tc gridSpan="9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Module 1: Class readers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5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Book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Choice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Text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Pre-/While-Reading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-508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Post-R. 1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Vocab.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Post-R. 2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Class Share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63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Unit 1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N/A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Foundation Reading Library (FRL) Level 2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“A New Guitar”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-Reading back-cover blurb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-Target vocabulary preview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-Reading &amp; comprehension check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After-reading exercises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Vocab.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exercises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worksheet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N/A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Sharing feeling about story reading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561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Unit 2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N/A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FRL Level 3.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“A Good Friend”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-Reading the back-cover blurb 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-Target Vocabulary Preview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-Silent Reading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-Making flash cards for vocabulary exercise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Graphic organizer: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‘Story Map’ 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Vocab. game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:flash card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Priming task for Drama: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Creating Yoko &amp; Mom’s argument 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Drama: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“Mom, let me go!”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698137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Scope &amp; Sequence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765820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93812" y="1556790"/>
          <a:ext cx="10585175" cy="4536504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6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8236">
                <a:tc gridSpan="8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Module 2: Reading Circles (RC)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Book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Choice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Text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Pre-/While-Reading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-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Post-R. 1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Vocab.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Post-R. 2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Class Share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6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Unit 3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N/A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FRL collections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Level 2,4,6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-Predicting story from the back-cover blurb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-Target vocab. preview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-Silent reading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-RC Role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sheets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-Story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discussion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Vocabulary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game with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word Master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Making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Storyboard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Storyboard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presentation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6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Unit 4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Group 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FRL collections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Level 2–7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Creating a book trailer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Watching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Book trailers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007">
                <a:tc gridSpan="8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Module 3: Topic-based RC                                     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6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Book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Choice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Text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Pre-/While-Reading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-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Post-R. 1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Vocab.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Post-R. 2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Class Share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6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Unit 5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Group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T’s collection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: Family 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-Reading the back-cover blurb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 Predicting story from title and illustrations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-Silent reading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-RC Role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sheets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-Story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discussion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Vocabulary discussion with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word Master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Write book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Report1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Oral book report: 4/3/2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activity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515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Unit 6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T’s collection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: Famous people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33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Interviews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“Guess who?”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Report the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interview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698137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Scope &amp; Sequence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765820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65820" y="1486042"/>
          <a:ext cx="10585176" cy="4888078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3165">
                <a:tc gridSpan="8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Module 3: Topic-based RC                                     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Book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Choice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Text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Pre-/While-Reading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-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Post-R. 1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Vocab.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Post-R. 2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Class Share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0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Unit 5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Group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T’s collection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: Family 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-Reading the back-cover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blurb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 Predicting story from title and illustrations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-Silent Reading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-RC Role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sheets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-Story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discussion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Vocabulary discussion with word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Master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Write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book report 1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Oral book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report: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4/3/2 activity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7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Unit 6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T’s collection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: Famous people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Interviews for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“Guess who?”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Report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the interview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64">
                <a:tc gridSpan="8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Module 4: Individual Reading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1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Book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Choice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Text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Pre-/While-Reading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-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Post-R. 1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Vocab.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Post-R. 2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Class Share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0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Unit 7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Individual</a:t>
                      </a:r>
                      <a:endParaRPr lang="ko-KR" sz="14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Library 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collection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-Discussing different levels and genres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 Predicting story from title and illustrations 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-Reading the back-cover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 blurb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-Silent Reading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Reading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rate: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Timed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repeated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reading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Listing in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Glossary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Write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book report 2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Oral book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report in group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538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Unit 8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40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Writing a book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recommendation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Report recommendation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Post it on the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Arial"/>
                        </a:rPr>
                        <a:t>book</a:t>
                      </a:r>
                      <a:endParaRPr lang="ko-KR" sz="14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6606" marR="6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770145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Materials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9836" y="1484784"/>
            <a:ext cx="10369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ko-KR" sz="2200" b="1" u="sng" dirty="0">
                <a:latin typeface="Arial" pitchFamily="34" charset="0"/>
                <a:cs typeface="Arial" pitchFamily="34" charset="0"/>
              </a:rPr>
              <a:t>Material Design Principles </a:t>
            </a:r>
            <a:r>
              <a:rPr lang="en-US" altLang="ko-KR" sz="2200" dirty="0">
                <a:latin typeface="Arial" pitchFamily="34" charset="0"/>
                <a:cs typeface="Arial" pitchFamily="34" charset="0"/>
              </a:rPr>
              <a:t>(Nation &amp; Macalister, 2010, p. 39).</a:t>
            </a:r>
            <a:endParaRPr lang="ko-KR" altLang="ko-KR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8625310"/>
              </p:ext>
            </p:extLst>
          </p:nvPr>
        </p:nvGraphicFramePr>
        <p:xfrm>
          <a:off x="1773932" y="1988840"/>
          <a:ext cx="828092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770145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Materials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9836" y="1772816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b="1" u="sng" dirty="0">
                <a:latin typeface="Arial" pitchFamily="34" charset="0"/>
                <a:cs typeface="Arial" pitchFamily="34" charset="0"/>
              </a:rPr>
              <a:t>Main Reading Texts : Graded Readers</a:t>
            </a:r>
            <a:endParaRPr lang="ko-KR" altLang="ko-KR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1352905" y="1988840"/>
          <a:ext cx="9422027" cy="41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770145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Materials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9836" y="1412776"/>
            <a:ext cx="10873208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b="1" u="sng" dirty="0">
                <a:latin typeface="Arial" pitchFamily="34" charset="0"/>
                <a:cs typeface="Arial" pitchFamily="34" charset="0"/>
              </a:rPr>
              <a:t>Additional Materials</a:t>
            </a:r>
          </a:p>
          <a:p>
            <a:pPr marL="457200" lvl="0" indent="-457200">
              <a:lnSpc>
                <a:spcPct val="150000"/>
              </a:lnSpc>
            </a:pPr>
            <a:r>
              <a:rPr kumimoji="1" lang="en-US" altLang="ko-KR" sz="2000" dirty="0">
                <a:latin typeface="Arial" pitchFamily="34" charset="0"/>
                <a:ea typeface="Rockwell-ExtraBold"/>
                <a:cs typeface="Arial" pitchFamily="34" charset="0"/>
              </a:rPr>
              <a:t>1. Reading Log</a:t>
            </a:r>
            <a:endParaRPr kumimoji="1" lang="en-US" altLang="ko-KR" sz="2000" dirty="0"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b="1" u="sng" dirty="0">
                <a:latin typeface="Arial" pitchFamily="34" charset="0"/>
                <a:cs typeface="Arial" pitchFamily="34" charset="0"/>
              </a:rPr>
              <a:t> </a:t>
            </a:r>
            <a:endParaRPr lang="ko-KR" altLang="ko-KR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413892" y="2636912"/>
          <a:ext cx="9289032" cy="3595942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381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Date</a:t>
                      </a:r>
                      <a:endParaRPr lang="ko-KR" sz="11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Book Title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Reading Level</a:t>
                      </a:r>
                      <a:endParaRPr lang="ko-KR" sz="11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Reading Time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Level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Book Rating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Pages</a:t>
                      </a:r>
                      <a:endParaRPr lang="ko-KR" sz="11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Comments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Too easy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Good level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Too difficult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Good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Fair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Poor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235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Total Reading Time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MalgunGothicBold"/>
                          <a:cs typeface="Arial"/>
                        </a:rPr>
                        <a:t>Total Pages</a:t>
                      </a: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ko-KR" sz="110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ko-KR" sz="1100" dirty="0"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7326" marR="67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770145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Materials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9836" y="1340768"/>
            <a:ext cx="108732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b="1" u="sng" dirty="0">
                <a:latin typeface="Arial" pitchFamily="34" charset="0"/>
                <a:cs typeface="Arial" pitchFamily="34" charset="0"/>
              </a:rPr>
              <a:t>Additional Materials</a:t>
            </a:r>
          </a:p>
          <a:p>
            <a:pPr marL="457200" lvl="0" indent="-457200">
              <a:lnSpc>
                <a:spcPct val="150000"/>
              </a:lnSpc>
            </a:pPr>
            <a:r>
              <a:rPr kumimoji="1" lang="en-US" altLang="ko-KR" sz="2000" dirty="0">
                <a:latin typeface="Arial" pitchFamily="34" charset="0"/>
                <a:ea typeface="Rockwell-ExtraBold"/>
                <a:cs typeface="Arial" pitchFamily="34" charset="0"/>
              </a:rPr>
              <a:t>2. Reading Circle Worksheet</a:t>
            </a:r>
            <a:endParaRPr kumimoji="1" lang="en-US" altLang="ko-KR" sz="2000" dirty="0"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b="1" u="sng" dirty="0">
                <a:latin typeface="Arial" pitchFamily="34" charset="0"/>
                <a:cs typeface="Arial" pitchFamily="34" charset="0"/>
              </a:rPr>
              <a:t> </a:t>
            </a:r>
            <a:endParaRPr lang="ko-KR" altLang="ko-KR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948" y="2420888"/>
            <a:ext cx="38883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4452" y="2348880"/>
            <a:ext cx="3888432" cy="42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770145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Materials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9836" y="1340768"/>
            <a:ext cx="108732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b="1" u="sng" dirty="0">
                <a:latin typeface="Arial" pitchFamily="34" charset="0"/>
                <a:cs typeface="Arial" pitchFamily="34" charset="0"/>
              </a:rPr>
              <a:t>Additional Materials</a:t>
            </a:r>
          </a:p>
          <a:p>
            <a:pPr marL="457200" lvl="0" indent="-457200">
              <a:lnSpc>
                <a:spcPct val="150000"/>
              </a:lnSpc>
            </a:pPr>
            <a:r>
              <a:rPr kumimoji="1" lang="en-US" altLang="ko-KR" sz="2000" dirty="0">
                <a:latin typeface="Arial" pitchFamily="34" charset="0"/>
                <a:ea typeface="Rockwell-ExtraBold"/>
                <a:cs typeface="Arial" pitchFamily="34" charset="0"/>
              </a:rPr>
              <a:t>2. Reading Portfolio Templates</a:t>
            </a:r>
            <a:endParaRPr kumimoji="1" lang="en-US" altLang="ko-KR" sz="2000" dirty="0"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b="1" u="sng" dirty="0">
                <a:latin typeface="Arial" pitchFamily="34" charset="0"/>
                <a:cs typeface="Arial" pitchFamily="34" charset="0"/>
              </a:rPr>
              <a:t> </a:t>
            </a:r>
            <a:endParaRPr lang="ko-KR" altLang="ko-KR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8468" y="2420888"/>
            <a:ext cx="3960440" cy="40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956" y="2420888"/>
            <a:ext cx="3888432" cy="4037522"/>
          </a:xfrm>
          <a:prstGeom prst="rect">
            <a:avLst/>
          </a:prstGeom>
          <a:noFill/>
          <a:ln w="9525">
            <a:solidFill>
              <a:schemeClr val="lt1">
                <a:hueOff val="0"/>
                <a:satOff val="0"/>
                <a:lumOff val="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770145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5820" y="1772816"/>
            <a:ext cx="11089232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This course will help learners become familiar with English book reading and guide them to select appropriate reading materials for their levels and interests. </a:t>
            </a:r>
            <a:endParaRPr lang="ko-KR" altLang="ko-KR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The stages of all the in-class reading and activities are carefully designed to help students naturally accustomed to reading and selecting books during the course. </a:t>
            </a:r>
            <a:endParaRPr lang="ko-KR" altLang="ko-KR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Increased input outside the textbooks and various post-reading activities may develop students’ critical thinking and reading skills required in higher education.</a:t>
            </a:r>
            <a:endParaRPr lang="ko-KR" altLang="ko-KR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Deliberate vocabulary learning may build vocabulary knowledge and recognition skill. </a:t>
            </a:r>
            <a:endParaRPr lang="ko-KR" altLang="ko-KR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Students can build reading habit and eventually become autonomous readers through this course.</a:t>
            </a:r>
            <a:endParaRPr lang="ko-KR" altLang="ko-K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770145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5820" y="1484784"/>
            <a:ext cx="110892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Bamford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J., &amp; Day, R. R. (1998).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Extensive reading in the second language classroom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. Cambridge, UK: Cambridge University Press.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Brown, H. D. (2014).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Principles of language learning and teaching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(6</a:t>
            </a:r>
            <a:r>
              <a:rPr lang="en-US" altLang="ko-KR" sz="16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ed.). New York: Pearson Education.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Cirocki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A. (2013). The reading portfolio: A tool for both learning and assessment in the secondary school EFL classroom.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International Journal of Innovation in English Language Teaching and Research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2(2), 223-241.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Day, R. R., &amp;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Bamford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J. (2004).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Extensive reading activities for teaching language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. Cambridge, UK: Cambridge University Press. 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Day, R. R., &amp;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Bamford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J. (2002). Top ten principles for teaching extensive reading.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Reading in a Foreign Language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14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(2), 136–141. Retrieved from http://www.nflrc.hawaii.edu/RFL/October2002/day/day.html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Day, R. et al. (2015).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Extensive reading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. Oxford, UK: Oxford University Press.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Fujita, K., &amp;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Noro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T. (2009). The effects of 10-minute extensive reading on the reading speed, comprehension and motivation of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Japanses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hight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school EFL learners.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Annual Review of English Language Education in Japan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20, 21–30.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Grabe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W. (2010).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Reading in a second language: Moving from theory to practice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. Cambridge, UK:  Cambridge University Press.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981844" y="1916832"/>
            <a:ext cx="10301370" cy="381642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ko-KR" sz="2800" b="1" cap="small" dirty="0">
                <a:latin typeface="Arial" pitchFamily="34" charset="0"/>
                <a:cs typeface="Arial" pitchFamily="34" charset="0"/>
              </a:rPr>
              <a:t>Why ER in the Classroom?</a:t>
            </a: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Reading is  a source of enjoyment and learning (Nation, 2008).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CSAT drives Korean high schools’ EFL into intensive reading (IR) only, causing loss of reading pleasure.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Middle school textbooks provides neither enough input for skill development nor pleasure reading.</a:t>
            </a: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770145" y="620688"/>
            <a:ext cx="9788763" cy="924520"/>
          </a:xfrm>
        </p:spPr>
        <p:txBody>
          <a:bodyPr>
            <a:normAutofit/>
          </a:bodyPr>
          <a:lstStyle/>
          <a:p>
            <a:r>
              <a:rPr lang="en-US" altLang="ko-KR" sz="3600" b="1" cap="small" dirty="0">
                <a:latin typeface="Arial" pitchFamily="34" charset="0"/>
                <a:cs typeface="Arial" pitchFamily="34" charset="0"/>
              </a:rPr>
              <a:t>Introduction</a:t>
            </a:r>
            <a:endParaRPr lang="en-US" sz="3600" b="1" cap="smal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693812" y="1556792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770145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5820" y="1484784"/>
            <a:ext cx="110892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Hughes, A. (2003).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Testing for language teachers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. Cambridge, UK: Cambridge University Press.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Larsen-Freeman, D., &amp; Anderson, M. (2011).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Techniques &amp; principles in language teaching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(3</a:t>
            </a:r>
            <a:r>
              <a:rPr lang="en-US" altLang="ko-KR" sz="1600" baseline="30000" dirty="0">
                <a:latin typeface="Arial" pitchFamily="34" charset="0"/>
                <a:cs typeface="Arial" pitchFamily="34" charset="0"/>
              </a:rPr>
              <a:t>rd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ed.). Oxford, UK: Oxford University Press.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Nation, P. (2001).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Learning vocabulary in another language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. Cambridge, UK: Cambridge University Press. Retrieved from http://linkinghub.elsevier.com/retrieve/pii/S0889490602000145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Nation, P. (2008). Extensive reading. In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Teaching ESL / EFL reading and writing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(pp. 49–60). New York, NY: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Routledge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Nation, P., &amp; Macalister, J. (2010).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Language curriculum design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. New York, NY: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Routledge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Richards, J. C. (2007).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Curriculum development in language teaching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. Cambridge, UK: Cambridge University Press.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Robb, L. (2000).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Teaching reading in middle school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. New York: Scholastic Inc.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  <a:p>
            <a:pPr marL="1080000" indent="-1800000">
              <a:spcBef>
                <a:spcPts val="600"/>
              </a:spcBef>
              <a:spcAft>
                <a:spcPts val="600"/>
              </a:spcAft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 </a:t>
            </a:r>
            <a:endParaRPr lang="ko-KR" altLang="ko-K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4149080"/>
            <a:ext cx="7008574" cy="1066304"/>
          </a:xfrm>
        </p:spPr>
        <p:txBody>
          <a:bodyPr/>
          <a:lstStyle/>
          <a:p>
            <a:pPr algn="r"/>
            <a:r>
              <a:rPr lang="en-US" dirty="0"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909836" y="4941168"/>
            <a:ext cx="6984776" cy="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9D4532-17BF-4C00-84F6-997270F1F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3812" y="548680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622929"/>
              </p:ext>
            </p:extLst>
          </p:nvPr>
        </p:nvGraphicFramePr>
        <p:xfrm>
          <a:off x="1269877" y="2060848"/>
          <a:ext cx="9577063" cy="388843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52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9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Intensive Reading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Extensive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Reading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80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Short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Challenging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Text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Long/Easy 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4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Full understanding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Understanding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56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Language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focus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Meaning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focus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92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Test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focus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Pleasure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focus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36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Skill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building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Fluency building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직선 연결선 9"/>
          <p:cNvCxnSpPr/>
          <p:nvPr/>
        </p:nvCxnSpPr>
        <p:spPr>
          <a:xfrm>
            <a:off x="693812" y="1412776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693812" y="476672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837828" y="1772816"/>
          <a:ext cx="10297143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직선 연결선 12"/>
          <p:cNvCxnSpPr/>
          <p:nvPr/>
        </p:nvCxnSpPr>
        <p:spPr>
          <a:xfrm>
            <a:off x="693812" y="1412776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549796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Needs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812" y="1620083"/>
            <a:ext cx="11089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1. Target learners</a:t>
            </a:r>
          </a:p>
          <a:p>
            <a:pPr marL="180000" indent="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1</a:t>
            </a:r>
            <a:r>
              <a:rPr lang="en-US" altLang="ko-KR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graders of co-ed middle school,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Gyeong-gi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area</a:t>
            </a:r>
          </a:p>
          <a:p>
            <a:pPr marL="180000" indent="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 Required to take 1 elective out of four-skill integrated regular English courses throughout the Free Semester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2. Methods</a:t>
            </a:r>
            <a:endParaRPr lang="ko-KR" altLang="ko-KR" dirty="0">
              <a:latin typeface="Arial" pitchFamily="34" charset="0"/>
              <a:cs typeface="Arial" pitchFamily="34" charset="0"/>
            </a:endParaRPr>
          </a:p>
          <a:p>
            <a:pPr marL="180000" indent="288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A student questionnaire </a:t>
            </a:r>
          </a:p>
          <a:p>
            <a:pPr marL="180000" indent="288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Diagnostic tests</a:t>
            </a:r>
          </a:p>
          <a:p>
            <a:pPr marL="360000" indent="360000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Indirect test: Macmillan Readers Level Test</a:t>
            </a:r>
            <a:endParaRPr lang="ko-KR" altLang="ko-KR" dirty="0">
              <a:latin typeface="Arial" pitchFamily="34" charset="0"/>
              <a:cs typeface="Arial" pitchFamily="34" charset="0"/>
            </a:endParaRPr>
          </a:p>
          <a:p>
            <a:pPr marL="360000" indent="360000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Direct test: KET (Key English Test) by the Cambridge English Qualifications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549796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Needs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812" y="1484784"/>
            <a:ext cx="1108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3. Results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다이어그램 5"/>
          <p:cNvGraphicFramePr/>
          <p:nvPr/>
        </p:nvGraphicFramePr>
        <p:xfrm>
          <a:off x="1125860" y="2016224"/>
          <a:ext cx="10729192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549796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Needs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812" y="1683816"/>
            <a:ext cx="11089232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4. Learning Priorities</a:t>
            </a:r>
          </a:p>
          <a:p>
            <a:pPr marL="72000" indent="21600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 More meaning-focused reading input to increase reading fluency</a:t>
            </a:r>
            <a:endParaRPr lang="ko-KR" altLang="ko-KR" dirty="0">
              <a:latin typeface="Arial" pitchFamily="34" charset="0"/>
              <a:cs typeface="Arial" pitchFamily="34" charset="0"/>
            </a:endParaRPr>
          </a:p>
          <a:p>
            <a:pPr marL="72000" indent="21600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 In-class reading on the students’ different reading levels</a:t>
            </a:r>
            <a:endParaRPr lang="ko-KR" altLang="ko-KR" dirty="0">
              <a:latin typeface="Arial" pitchFamily="34" charset="0"/>
              <a:cs typeface="Arial" pitchFamily="34" charset="0"/>
            </a:endParaRPr>
          </a:p>
          <a:p>
            <a:pPr marL="72000" indent="21600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 Orientation and a guided-reading stage are needed.</a:t>
            </a:r>
            <a:endParaRPr lang="ko-KR" altLang="ko-KR" dirty="0">
              <a:latin typeface="Arial" pitchFamily="34" charset="0"/>
              <a:cs typeface="Arial" pitchFamily="34" charset="0"/>
            </a:endParaRPr>
          </a:p>
          <a:p>
            <a:pPr marL="72000" indent="21600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 Enjoyable after-reading activities</a:t>
            </a:r>
            <a:endParaRPr lang="ko-KR" altLang="ko-KR" dirty="0">
              <a:latin typeface="Arial" pitchFamily="34" charset="0"/>
              <a:cs typeface="Arial" pitchFamily="34" charset="0"/>
            </a:endParaRPr>
          </a:p>
          <a:p>
            <a:pPr marL="72000" indent="21600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 Vocabulary activities to build up students’ vocabulary knowledge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770145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Course Summary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837828" y="1340768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3" name="오른쪽 중괄호 10"/>
          <p:cNvSpPr>
            <a:spLocks/>
          </p:cNvSpPr>
          <p:nvPr/>
        </p:nvSpPr>
        <p:spPr bwMode="auto">
          <a:xfrm>
            <a:off x="15875" y="120650"/>
            <a:ext cx="57150" cy="1066800"/>
          </a:xfrm>
          <a:prstGeom prst="rightBrace">
            <a:avLst>
              <a:gd name="adj1" fmla="val 15555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11" name="내용 개체 틀 4"/>
          <p:cNvGraphicFramePr>
            <a:graphicFrameLocks noGrp="1"/>
          </p:cNvGraphicFramePr>
          <p:nvPr>
            <p:ph idx="1"/>
          </p:nvPr>
        </p:nvGraphicFramePr>
        <p:xfrm>
          <a:off x="981844" y="1700808"/>
          <a:ext cx="10009112" cy="3888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3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Course name</a:t>
                      </a:r>
                      <a:endParaRPr lang="ko-KR" sz="2400" dirty="0">
                        <a:solidFill>
                          <a:schemeClr val="bg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ER Introductory Program for Free</a:t>
                      </a:r>
                      <a:r>
                        <a:rPr lang="en-US" sz="2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Semester Elective</a:t>
                      </a:r>
                      <a:endParaRPr lang="ko-KR" sz="2200" dirty="0">
                        <a:solidFill>
                          <a:schemeClr val="tx2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Learners</a:t>
                      </a:r>
                      <a:endParaRPr lang="ko-KR" sz="2400" dirty="0">
                        <a:solidFill>
                          <a:schemeClr val="bg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Year 1</a:t>
                      </a:r>
                      <a:endParaRPr lang="ko-KR" sz="2200" dirty="0">
                        <a:solidFill>
                          <a:schemeClr val="tx2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Description</a:t>
                      </a:r>
                      <a:endParaRPr lang="ko-KR" sz="2400" dirty="0">
                        <a:solidFill>
                          <a:schemeClr val="bg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A bridge program for novice readers to ER</a:t>
                      </a:r>
                      <a:endParaRPr lang="ko-KR" sz="2200" dirty="0">
                        <a:solidFill>
                          <a:schemeClr val="tx2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algn="l" defTabSz="1218987" rtl="0" eaLnBrk="1" latinLnBrk="1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Content:</a:t>
                      </a:r>
                      <a:endParaRPr lang="ko-KR" altLang="ko-KR" sz="2400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1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kern="1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 Graded stories (fictions/non-fiction)</a:t>
                      </a:r>
                      <a:endParaRPr lang="ko-KR" altLang="ko-KR" sz="2200" kern="1200" baseline="0" dirty="0">
                        <a:solidFill>
                          <a:schemeClr val="tx2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Skill/system</a:t>
                      </a:r>
                      <a:endParaRPr lang="ko-KR" sz="2400" dirty="0">
                        <a:solidFill>
                          <a:schemeClr val="bg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Reading</a:t>
                      </a:r>
                      <a:r>
                        <a:rPr lang="en-US" sz="2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/ Vocabulary. Discourse</a:t>
                      </a:r>
                      <a:endParaRPr lang="ko-KR" sz="2200" dirty="0">
                        <a:solidFill>
                          <a:schemeClr val="tx2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8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Duration</a:t>
                      </a:r>
                      <a:endParaRPr lang="ko-KR" sz="2400" dirty="0">
                        <a:solidFill>
                          <a:schemeClr val="bg1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8 Units per term / 2-hour weekly class</a:t>
                      </a:r>
                      <a:r>
                        <a:rPr lang="en-US" sz="2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per unit</a:t>
                      </a:r>
                      <a:endParaRPr lang="ko-KR" sz="2200" dirty="0">
                        <a:solidFill>
                          <a:schemeClr val="tx2"/>
                        </a:solidFill>
                        <a:latin typeface="Arial" pitchFamily="34" charset="0"/>
                        <a:ea typeface="바탕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1557908" y="278092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1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770145" y="404664"/>
            <a:ext cx="9788763" cy="92452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latin typeface="Arial" pitchFamily="34" charset="0"/>
                <a:cs typeface="Arial" pitchFamily="34" charset="0"/>
              </a:rPr>
              <a:t>Course Aims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93812" y="1340768"/>
            <a:ext cx="1051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9836" y="1916832"/>
            <a:ext cx="11089232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lnSpc>
                <a:spcPct val="200000"/>
              </a:lnSpc>
              <a:buFont typeface="+mj-lt"/>
              <a:buAutoNum type="arabicPeriod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Increase reading skills and fluency </a:t>
            </a:r>
            <a:endParaRPr lang="ko-KR" altLang="ko-KR" dirty="0">
              <a:latin typeface="Arial" pitchFamily="34" charset="0"/>
              <a:cs typeface="Arial" pitchFamily="34" charset="0"/>
            </a:endParaRPr>
          </a:p>
          <a:p>
            <a:pPr indent="-360000">
              <a:lnSpc>
                <a:spcPct val="200000"/>
              </a:lnSpc>
              <a:buFont typeface="+mj-lt"/>
              <a:buAutoNum type="arabicPeriod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Develop word recognition ability.</a:t>
            </a:r>
            <a:endParaRPr lang="ko-KR" altLang="ko-KR" dirty="0">
              <a:latin typeface="Arial" pitchFamily="34" charset="0"/>
              <a:cs typeface="Arial" pitchFamily="34" charset="0"/>
            </a:endParaRPr>
          </a:p>
          <a:p>
            <a:pPr indent="-360000">
              <a:lnSpc>
                <a:spcPct val="200000"/>
              </a:lnSpc>
              <a:buFont typeface="+mj-lt"/>
              <a:buAutoNum type="arabicPeriod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Know how to choose appropriate reading materials.</a:t>
            </a:r>
            <a:endParaRPr lang="ko-KR" altLang="ko-KR" dirty="0">
              <a:latin typeface="Arial" pitchFamily="34" charset="0"/>
              <a:cs typeface="Arial" pitchFamily="34" charset="0"/>
            </a:endParaRPr>
          </a:p>
          <a:p>
            <a:pPr indent="-360000">
              <a:lnSpc>
                <a:spcPct val="200000"/>
              </a:lnSpc>
              <a:buFont typeface="+mj-lt"/>
              <a:buAutoNum type="arabicPeriod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Positive attitudes toward reading and become independent readers.</a:t>
            </a:r>
            <a:endParaRPr lang="ko-KR" altLang="ko-KR" dirty="0">
              <a:latin typeface="Arial" pitchFamily="34" charset="0"/>
              <a:cs typeface="Arial" pitchFamily="34" charset="0"/>
            </a:endParaRPr>
          </a:p>
          <a:p>
            <a:pPr indent="-360000">
              <a:lnSpc>
                <a:spcPct val="200000"/>
              </a:lnSpc>
              <a:buFont typeface="+mj-lt"/>
              <a:buAutoNum type="arabicPeriod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Motivate creative and critical thinking through a variety of activities.</a:t>
            </a:r>
            <a:endParaRPr lang="ko-KR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1524</Words>
  <Application>Microsoft Office PowerPoint</Application>
  <PresentationFormat>Custom</PresentationFormat>
  <Paragraphs>336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tf02787940</vt:lpstr>
      <vt:lpstr>Extensive Reading </vt:lpstr>
      <vt:lpstr>Introduction</vt:lpstr>
      <vt:lpstr>Introduction</vt:lpstr>
      <vt:lpstr>Introduction</vt:lpstr>
      <vt:lpstr>Needs Analysis</vt:lpstr>
      <vt:lpstr>Needs Analysis</vt:lpstr>
      <vt:lpstr>Needs Analysis</vt:lpstr>
      <vt:lpstr>Course Summary</vt:lpstr>
      <vt:lpstr>Course Aims</vt:lpstr>
      <vt:lpstr>Scope &amp; Sequence</vt:lpstr>
      <vt:lpstr>Scope &amp; Sequence</vt:lpstr>
      <vt:lpstr>Scope &amp; Sequence</vt:lpstr>
      <vt:lpstr>Materials</vt:lpstr>
      <vt:lpstr>Materials</vt:lpstr>
      <vt:lpstr>Materials</vt:lpstr>
      <vt:lpstr>Materials</vt:lpstr>
      <vt:lpstr>Materials</vt:lpstr>
      <vt:lpstr>Conclusion</vt:lpstr>
      <vt:lpstr>References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pc</dc:creator>
  <cp:lastModifiedBy>George Whitehead</cp:lastModifiedBy>
  <cp:revision>87</cp:revision>
  <dcterms:created xsi:type="dcterms:W3CDTF">2017-11-16T06:23:48Z</dcterms:created>
  <dcterms:modified xsi:type="dcterms:W3CDTF">2019-02-18T06:56:43Z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