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1"/>
  </p:notesMasterIdLst>
  <p:sldIdLst>
    <p:sldId id="256" r:id="rId2"/>
    <p:sldId id="257" r:id="rId3"/>
    <p:sldId id="258" r:id="rId4"/>
    <p:sldId id="259" r:id="rId5"/>
    <p:sldId id="260" r:id="rId6"/>
    <p:sldId id="261" r:id="rId7"/>
    <p:sldId id="287" r:id="rId8"/>
    <p:sldId id="288" r:id="rId9"/>
    <p:sldId id="264" r:id="rId10"/>
    <p:sldId id="263" r:id="rId11"/>
    <p:sldId id="265" r:id="rId12"/>
    <p:sldId id="266" r:id="rId13"/>
    <p:sldId id="267" r:id="rId14"/>
    <p:sldId id="33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9" r:id="rId35"/>
    <p:sldId id="293" r:id="rId36"/>
    <p:sldId id="292" r:id="rId37"/>
    <p:sldId id="291" r:id="rId38"/>
    <p:sldId id="290" r:id="rId39"/>
    <p:sldId id="302" r:id="rId40"/>
    <p:sldId id="301" r:id="rId41"/>
    <p:sldId id="300" r:id="rId42"/>
    <p:sldId id="299" r:id="rId43"/>
    <p:sldId id="298" r:id="rId44"/>
    <p:sldId id="297" r:id="rId45"/>
    <p:sldId id="296" r:id="rId46"/>
    <p:sldId id="295" r:id="rId47"/>
    <p:sldId id="294" r:id="rId48"/>
    <p:sldId id="327" r:id="rId49"/>
    <p:sldId id="326" r:id="rId50"/>
    <p:sldId id="325" r:id="rId51"/>
    <p:sldId id="324" r:id="rId52"/>
    <p:sldId id="323" r:id="rId53"/>
    <p:sldId id="322" r:id="rId54"/>
    <p:sldId id="320" r:id="rId55"/>
    <p:sldId id="319" r:id="rId56"/>
    <p:sldId id="318" r:id="rId57"/>
    <p:sldId id="317" r:id="rId58"/>
    <p:sldId id="316" r:id="rId59"/>
    <p:sldId id="315" r:id="rId60"/>
    <p:sldId id="314" r:id="rId61"/>
    <p:sldId id="313" r:id="rId62"/>
    <p:sldId id="312" r:id="rId63"/>
    <p:sldId id="311" r:id="rId64"/>
    <p:sldId id="310" r:id="rId65"/>
    <p:sldId id="309" r:id="rId66"/>
    <p:sldId id="308" r:id="rId67"/>
    <p:sldId id="307" r:id="rId68"/>
    <p:sldId id="306" r:id="rId69"/>
    <p:sldId id="335" r:id="rId7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7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84448E-44B8-415A-8C82-E59530869611}" type="datetimeFigureOut">
              <a:rPr lang="en-US" smtClean="0"/>
              <a:pPr/>
              <a:t>11/10/2014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C5DED3-6D33-4EE1-B8D4-33E9CC8997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553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EF80-408B-4F2F-830D-FE7E1B5BFE08}" type="datetime1">
              <a:rPr lang="en-US" smtClean="0"/>
              <a:pPr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D5EB7-B2E9-4FE2-9F5D-641EBC205D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0463C-39DD-4644-800A-34F41927A06D}" type="datetime1">
              <a:rPr lang="en-US" smtClean="0"/>
              <a:pPr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D5EB7-B2E9-4FE2-9F5D-641EBC205D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95016-7531-4D4E-AD5D-44BA98401499}" type="datetime1">
              <a:rPr lang="en-US" smtClean="0"/>
              <a:pPr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D5EB7-B2E9-4FE2-9F5D-641EBC205D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4D365-8CD8-4B75-A50F-E73B84D8E1BA}" type="datetime1">
              <a:rPr lang="en-US" smtClean="0"/>
              <a:pPr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D5EB7-B2E9-4FE2-9F5D-641EBC205D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D0DA8-AC19-42AD-A81E-C96FA17DF529}" type="datetime1">
              <a:rPr lang="en-US" smtClean="0"/>
              <a:pPr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D5EB7-B2E9-4FE2-9F5D-641EBC205D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30767-D214-4D68-AA9D-7AAF091F0C3E}" type="datetime1">
              <a:rPr lang="en-US" smtClean="0"/>
              <a:pPr/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D5EB7-B2E9-4FE2-9F5D-641EBC205D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25D17-A7B9-4DCE-99E0-78753F9E1EB0}" type="datetime1">
              <a:rPr lang="en-US" smtClean="0"/>
              <a:pPr/>
              <a:t>11/10/2014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D5EB7-B2E9-4FE2-9F5D-641EBC205D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7DE0A-BDAD-43CE-AF62-B910E06C76D9}" type="datetime1">
              <a:rPr lang="en-US" smtClean="0"/>
              <a:pPr/>
              <a:t>11/10/2014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D5EB7-B2E9-4FE2-9F5D-641EBC205D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BC873-7873-4A84-B38C-9F419FB42A3C}" type="datetime1">
              <a:rPr lang="en-US" smtClean="0"/>
              <a:pPr/>
              <a:t>11/10/2014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D5EB7-B2E9-4FE2-9F5D-641EBC205D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E6428-FFF7-4984-BD16-40803DC2D692}" type="datetime1">
              <a:rPr lang="en-US" smtClean="0"/>
              <a:pPr/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D5EB7-B2E9-4FE2-9F5D-641EBC205D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AE8B6-CC96-4C9B-B847-8F2F5A93A452}" type="datetime1">
              <a:rPr lang="en-US" smtClean="0"/>
              <a:pPr/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D5EB7-B2E9-4FE2-9F5D-641EBC205D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F33045-7706-4CE9-A75E-D1E307352A94}" type="datetime1">
              <a:rPr lang="en-US" smtClean="0"/>
              <a:pPr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D5EB7-B2E9-4FE2-9F5D-641EBC205D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b="1" dirty="0" smtClean="0"/>
              <a:t>Rude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5600" y="3886200"/>
            <a:ext cx="3352800" cy="990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by </a:t>
            </a:r>
            <a:r>
              <a:rPr lang="en-US" sz="2800" i="1" dirty="0">
                <a:solidFill>
                  <a:schemeClr val="tx1"/>
                </a:solidFill>
              </a:rPr>
              <a:t>M</a:t>
            </a:r>
            <a:r>
              <a:rPr lang="en-US" sz="2800" i="1" dirty="0" smtClean="0">
                <a:solidFill>
                  <a:schemeClr val="tx1"/>
                </a:solidFill>
              </a:rPr>
              <a:t>agic</a:t>
            </a:r>
            <a:endParaRPr lang="en-US" sz="28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334000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  <a:t>Say yes, say yes 'cause I need to know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D5EB7-B2E9-4FE2-9F5D-641EBC205D1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334000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  <a:t>You say I'll never get your blessing 'til </a:t>
            </a:r>
            <a: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  <a:t>the </a:t>
            </a:r>
            <a: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  <a:t>day I </a:t>
            </a:r>
            <a: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  <a:t>die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D5EB7-B2E9-4FE2-9F5D-641EBC205D1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334000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  <a:t>Tough luck, my friend, but the answer is 'No'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D5EB7-B2E9-4FE2-9F5D-641EBC205D1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3340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  <a:t>Why you </a:t>
            </a:r>
            <a:r>
              <a:rPr lang="en-US" sz="4000" dirty="0" err="1">
                <a:latin typeface="Aharoni" panose="02010803020104030203" pitchFamily="2" charset="-79"/>
                <a:cs typeface="Aharoni" panose="02010803020104030203" pitchFamily="2" charset="-79"/>
              </a:rPr>
              <a:t>gotta</a:t>
            </a:r>
            <a: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  <a:t> be so rude</a:t>
            </a:r>
            <a: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  <a:t>?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D5EB7-B2E9-4FE2-9F5D-641EBC205D1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3340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  <a:t>Don't you know I'm human too?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D5EB7-B2E9-4FE2-9F5D-641EBC205D17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18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3340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  <a:t>Why you </a:t>
            </a:r>
            <a:r>
              <a:rPr lang="en-US" sz="4000" dirty="0" err="1">
                <a:latin typeface="Aharoni" panose="02010803020104030203" pitchFamily="2" charset="-79"/>
                <a:cs typeface="Aharoni" panose="02010803020104030203" pitchFamily="2" charset="-79"/>
              </a:rPr>
              <a:t>gotta</a:t>
            </a:r>
            <a: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  <a:t> be so rude?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D5EB7-B2E9-4FE2-9F5D-641EBC205D17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3340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  <a:t>I'm </a:t>
            </a:r>
            <a:r>
              <a:rPr lang="en-US" sz="4000" dirty="0" err="1">
                <a:latin typeface="Aharoni" panose="02010803020104030203" pitchFamily="2" charset="-79"/>
                <a:cs typeface="Aharoni" panose="02010803020104030203" pitchFamily="2" charset="-79"/>
              </a:rPr>
              <a:t>gonna</a:t>
            </a:r>
            <a: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  <a:t> marry her </a:t>
            </a:r>
            <a: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  <a:t>anyway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D5EB7-B2E9-4FE2-9F5D-641EBC205D17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3340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  <a:t>Marry that </a:t>
            </a:r>
            <a: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  <a:t>girl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D5EB7-B2E9-4FE2-9F5D-641EBC205D17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3340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  <a:t>Marry her anyway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D5EB7-B2E9-4FE2-9F5D-641EBC205D17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3340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  <a:t>Marry that </a:t>
            </a:r>
            <a: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  <a:t>girl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D5EB7-B2E9-4FE2-9F5D-641EBC205D17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334000"/>
            <a:ext cx="8229600" cy="114300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Saturday morning jumped out of </a:t>
            </a:r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bed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D5EB7-B2E9-4FE2-9F5D-641EBC205D1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334000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Yeah, no matter what you say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D5EB7-B2E9-4FE2-9F5D-641EBC205D17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3340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  <a:t>Marry that girl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D5EB7-B2E9-4FE2-9F5D-641EBC205D17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3340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  <a:t>And we'll be a </a:t>
            </a:r>
            <a: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  <a:t>family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D5EB7-B2E9-4FE2-9F5D-641EBC205D17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3340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  <a:t>Why you </a:t>
            </a:r>
            <a:r>
              <a:rPr lang="en-US" sz="4000" dirty="0" err="1">
                <a:latin typeface="Aharoni" panose="02010803020104030203" pitchFamily="2" charset="-79"/>
                <a:cs typeface="Aharoni" panose="02010803020104030203" pitchFamily="2" charset="-79"/>
              </a:rPr>
              <a:t>gotta</a:t>
            </a:r>
            <a: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  <a:t> be </a:t>
            </a:r>
            <a: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  <a:t>so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D5EB7-B2E9-4FE2-9F5D-641EBC205D17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3340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  <a:t>Rude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D5EB7-B2E9-4FE2-9F5D-641EBC205D17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334000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  <a:t>I hate to do this, you leave no choice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D5EB7-B2E9-4FE2-9F5D-641EBC205D17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3340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  <a:t>Can't live without </a:t>
            </a:r>
            <a: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  <a:t>her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D5EB7-B2E9-4FE2-9F5D-641EBC205D17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334000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  <a:t>Love me or hate me we will be </a:t>
            </a:r>
            <a: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  <a:t>boys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D5EB7-B2E9-4FE2-9F5D-641EBC205D17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3340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  <a:t>Standing at that </a:t>
            </a:r>
            <a: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  <a:t>altar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D5EB7-B2E9-4FE2-9F5D-641EBC205D17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334000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  <a:t>Or we will run </a:t>
            </a:r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away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D5EB7-B2E9-4FE2-9F5D-641EBC205D17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3340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  <a:t>And put on my best suit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D5EB7-B2E9-4FE2-9F5D-641EBC205D1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3340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  <a:t>To another galaxy, you </a:t>
            </a:r>
            <a: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  <a:t>know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D5EB7-B2E9-4FE2-9F5D-641EBC205D17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3340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  <a:t>You know she's in love with 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D5EB7-B2E9-4FE2-9F5D-641EBC205D17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3340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  <a:t>She will go anywhere I 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D5EB7-B2E9-4FE2-9F5D-641EBC205D17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334000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  <a:t>Can I have your daughter for the rest of my life?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D5EB7-B2E9-4FE2-9F5D-641EBC205D17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334000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  <a:t>Say yes, say yes 'cause I need to </a:t>
            </a:r>
            <a: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  <a:t>know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D5EB7-B2E9-4FE2-9F5D-641EBC205D17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334000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  <a:t>You say I'll never get your blessing 'til the day I </a:t>
            </a:r>
            <a: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  <a:t>die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D5EB7-B2E9-4FE2-9F5D-641EBC205D17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334000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  <a:t>Tough luck, my friend, 'cause the answer's still 'No"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D5EB7-B2E9-4FE2-9F5D-641EBC205D17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3340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  <a:t>Why you </a:t>
            </a:r>
            <a:r>
              <a:rPr lang="en-US" sz="4000" dirty="0" err="1">
                <a:latin typeface="Aharoni" panose="02010803020104030203" pitchFamily="2" charset="-79"/>
                <a:cs typeface="Aharoni" panose="02010803020104030203" pitchFamily="2" charset="-79"/>
              </a:rPr>
              <a:t>gotta</a:t>
            </a:r>
            <a: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  <a:t> be so rude</a:t>
            </a:r>
            <a: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  <a:t>?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D5EB7-B2E9-4FE2-9F5D-641EBC205D17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3340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  <a:t>Don't you know I'm human too?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D5EB7-B2E9-4FE2-9F5D-641EBC205D17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3340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  <a:t>Why you </a:t>
            </a:r>
            <a:r>
              <a:rPr lang="en-US" sz="4000" dirty="0" err="1">
                <a:latin typeface="Aharoni" panose="02010803020104030203" pitchFamily="2" charset="-79"/>
                <a:cs typeface="Aharoni" panose="02010803020104030203" pitchFamily="2" charset="-79"/>
              </a:rPr>
              <a:t>gotta</a:t>
            </a:r>
            <a: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  <a:t> be so rude?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D5EB7-B2E9-4FE2-9F5D-641EBC205D17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3340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  <a:t>Got in my car and raced like a </a:t>
            </a:r>
            <a: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  <a:t>jet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D5EB7-B2E9-4FE2-9F5D-641EBC205D1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3340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  <a:t>I'm </a:t>
            </a:r>
            <a:r>
              <a:rPr lang="en-US" sz="4000" dirty="0" err="1">
                <a:latin typeface="Aharoni" panose="02010803020104030203" pitchFamily="2" charset="-79"/>
                <a:cs typeface="Aharoni" panose="02010803020104030203" pitchFamily="2" charset="-79"/>
              </a:rPr>
              <a:t>gonna</a:t>
            </a:r>
            <a: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  <a:t> marry her anyway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D5EB7-B2E9-4FE2-9F5D-641EBC205D17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3340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  <a:t>Marry that </a:t>
            </a:r>
            <a: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  <a:t>girl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D5EB7-B2E9-4FE2-9F5D-641EBC205D17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3340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  <a:t>Marry her </a:t>
            </a:r>
            <a: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  <a:t>anyway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D5EB7-B2E9-4FE2-9F5D-641EBC205D17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3340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  <a:t>Marry that </a:t>
            </a:r>
            <a: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  <a:t>girl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D5EB7-B2E9-4FE2-9F5D-641EBC205D17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3340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  <a:t>No matter what you say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D5EB7-B2E9-4FE2-9F5D-641EBC205D17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3340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  <a:t>Marry that </a:t>
            </a:r>
            <a: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  <a:t>girl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D5EB7-B2E9-4FE2-9F5D-641EBC205D17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3340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  <a:t>And we'll be a family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D5EB7-B2E9-4FE2-9F5D-641EBC205D17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3340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  <a:t>Why you </a:t>
            </a:r>
            <a:r>
              <a:rPr lang="en-US" sz="4000" dirty="0" err="1">
                <a:latin typeface="Aharoni" panose="02010803020104030203" pitchFamily="2" charset="-79"/>
                <a:cs typeface="Aharoni" panose="02010803020104030203" pitchFamily="2" charset="-79"/>
              </a:rPr>
              <a:t>gotta</a:t>
            </a:r>
            <a: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  <a:t> be </a:t>
            </a:r>
            <a: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  <a:t>so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D5EB7-B2E9-4FE2-9F5D-641EBC205D17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3340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  <a:t>Rude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D5EB7-B2E9-4FE2-9F5D-641EBC205D17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3340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  <a:t>Rude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D5EB7-B2E9-4FE2-9F5D-641EBC205D17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3340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  <a:t>All the way to </a:t>
            </a:r>
            <a: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  <a:t>you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D5EB7-B2E9-4FE2-9F5D-641EBC205D1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334000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  <a:t>Can I have your daughter for the rest of my life?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D5EB7-B2E9-4FE2-9F5D-641EBC205D17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334000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  <a:t>Say yes, say yes 'cause I need to know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D5EB7-B2E9-4FE2-9F5D-641EBC205D17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334000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  <a:t>You say, I'll never get your blessing 'til the day I die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D5EB7-B2E9-4FE2-9F5D-641EBC205D17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334000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  <a:t>Tough luck, my friend, but 'No' still means 'No</a:t>
            </a:r>
            <a: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  <a:t>'!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D5EB7-B2E9-4FE2-9F5D-641EBC205D17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3340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  <a:t>Why you </a:t>
            </a:r>
            <a:r>
              <a:rPr lang="en-US" sz="4000" dirty="0" err="1">
                <a:latin typeface="Aharoni" panose="02010803020104030203" pitchFamily="2" charset="-79"/>
                <a:cs typeface="Aharoni" panose="02010803020104030203" pitchFamily="2" charset="-79"/>
              </a:rPr>
              <a:t>gotta</a:t>
            </a:r>
            <a: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  <a:t> be so rude?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D5EB7-B2E9-4FE2-9F5D-641EBC205D17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3340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  <a:t>Don't you know I'm human too</a:t>
            </a:r>
            <a: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  <a:t>?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D5EB7-B2E9-4FE2-9F5D-641EBC205D17}" type="slidenum">
              <a:rPr lang="en-US" smtClean="0"/>
              <a:pPr/>
              <a:t>55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3340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  <a:t>Why you </a:t>
            </a:r>
            <a:r>
              <a:rPr lang="en-US" sz="4000" dirty="0" err="1">
                <a:latin typeface="Aharoni" panose="02010803020104030203" pitchFamily="2" charset="-79"/>
                <a:cs typeface="Aharoni" panose="02010803020104030203" pitchFamily="2" charset="-79"/>
              </a:rPr>
              <a:t>gotta</a:t>
            </a:r>
            <a: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  <a:t> be so rude</a:t>
            </a:r>
            <a: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  <a:t>?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D5EB7-B2E9-4FE2-9F5D-641EBC205D17}" type="slidenum">
              <a:rPr lang="en-US" smtClean="0"/>
              <a:pPr/>
              <a:t>56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3340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  <a:t>I'm </a:t>
            </a:r>
            <a:r>
              <a:rPr lang="en-US" sz="4000" dirty="0" err="1">
                <a:latin typeface="Aharoni" panose="02010803020104030203" pitchFamily="2" charset="-79"/>
                <a:cs typeface="Aharoni" panose="02010803020104030203" pitchFamily="2" charset="-79"/>
              </a:rPr>
              <a:t>gonna</a:t>
            </a:r>
            <a: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  <a:t> marry her </a:t>
            </a:r>
            <a: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  <a:t>anyway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D5EB7-B2E9-4FE2-9F5D-641EBC205D17}" type="slidenum">
              <a:rPr lang="en-US" smtClean="0"/>
              <a:pPr/>
              <a:t>57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3340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  <a:t>Marry that girl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D5EB7-B2E9-4FE2-9F5D-641EBC205D17}" type="slidenum">
              <a:rPr lang="en-US" smtClean="0"/>
              <a:pPr/>
              <a:t>58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3340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  <a:t>Marry her </a:t>
            </a:r>
            <a: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  <a:t>anyway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D5EB7-B2E9-4FE2-9F5D-641EBC205D17}" type="slidenum">
              <a:rPr lang="en-US" smtClean="0"/>
              <a:pPr/>
              <a:t>59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334000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  <a:t>Knocked on your door with heart in my </a:t>
            </a:r>
            <a: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  <a:t>hand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D5EB7-B2E9-4FE2-9F5D-641EBC205D1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334000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  <a:t>Marry that </a:t>
            </a:r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girl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D5EB7-B2E9-4FE2-9F5D-641EBC205D17}" type="slidenum">
              <a:rPr lang="en-US" smtClean="0"/>
              <a:pPr/>
              <a:t>60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3340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  <a:t>No matter what you </a:t>
            </a:r>
            <a: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  <a:t>say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D5EB7-B2E9-4FE2-9F5D-641EBC205D17}" type="slidenum">
              <a:rPr lang="en-US" smtClean="0"/>
              <a:pPr/>
              <a:t>61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3340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  <a:t>Marry that </a:t>
            </a:r>
            <a: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  <a:t>girl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D5EB7-B2E9-4FE2-9F5D-641EBC205D17}" type="slidenum">
              <a:rPr lang="en-US" smtClean="0"/>
              <a:pPr/>
              <a:t>62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3340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  <a:t>And we'll be a </a:t>
            </a:r>
            <a: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  <a:t>family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D5EB7-B2E9-4FE2-9F5D-641EBC205D17}" type="slidenum">
              <a:rPr lang="en-US" smtClean="0"/>
              <a:pPr/>
              <a:t>63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3340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  <a:t>Why you </a:t>
            </a:r>
            <a:r>
              <a:rPr lang="en-US" sz="4000" dirty="0" err="1">
                <a:latin typeface="Aharoni" panose="02010803020104030203" pitchFamily="2" charset="-79"/>
                <a:cs typeface="Aharoni" panose="02010803020104030203" pitchFamily="2" charset="-79"/>
              </a:rPr>
              <a:t>gotta</a:t>
            </a:r>
            <a: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  <a:t> be </a:t>
            </a:r>
            <a: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  <a:t>so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D5EB7-B2E9-4FE2-9F5D-641EBC205D17}" type="slidenum">
              <a:rPr lang="en-US" smtClean="0"/>
              <a:pPr/>
              <a:t>64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3340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  <a:t>Rude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D5EB7-B2E9-4FE2-9F5D-641EBC205D17}" type="slidenum">
              <a:rPr lang="en-US" smtClean="0"/>
              <a:pPr/>
              <a:t>65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3340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  <a:t>Why you </a:t>
            </a:r>
            <a:r>
              <a:rPr lang="en-US" sz="4000" dirty="0" err="1">
                <a:latin typeface="Aharoni" panose="02010803020104030203" pitchFamily="2" charset="-79"/>
                <a:cs typeface="Aharoni" panose="02010803020104030203" pitchFamily="2" charset="-79"/>
              </a:rPr>
              <a:t>gotta</a:t>
            </a:r>
            <a: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  <a:t> be </a:t>
            </a:r>
            <a: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  <a:t>so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D5EB7-B2E9-4FE2-9F5D-641EBC205D17}" type="slidenum">
              <a:rPr lang="en-US" smtClean="0"/>
              <a:pPr/>
              <a:t>66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3340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  <a:t>Rude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D5EB7-B2E9-4FE2-9F5D-641EBC205D17}" type="slidenum">
              <a:rPr lang="en-US" smtClean="0"/>
              <a:pPr/>
              <a:t>67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3340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  <a:t>Why you </a:t>
            </a:r>
            <a:r>
              <a:rPr lang="en-US" sz="4000" dirty="0" err="1">
                <a:latin typeface="Aharoni" panose="02010803020104030203" pitchFamily="2" charset="-79"/>
                <a:cs typeface="Aharoni" panose="02010803020104030203" pitchFamily="2" charset="-79"/>
              </a:rPr>
              <a:t>gotta</a:t>
            </a:r>
            <a: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  <a:t> be so rude?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D5EB7-B2E9-4FE2-9F5D-641EBC205D17}" type="slidenum">
              <a:rPr lang="en-US" smtClean="0"/>
              <a:pPr/>
              <a:t>68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  <a:t>Illustrated by 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D5EB7-B2E9-4FE2-9F5D-641EBC205D17}" type="slidenum">
              <a:rPr lang="en-US" smtClean="0"/>
              <a:pPr/>
              <a:t>69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3340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  <a:t>To ask you a question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D5EB7-B2E9-4FE2-9F5D-641EBC205D1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334000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  <a:t>'Cause I know that you're an old-fashioned man, yeah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D5EB7-B2E9-4FE2-9F5D-641EBC205D1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334000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  <a:t>Can I have your daughter for the </a:t>
            </a:r>
            <a: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  <a:t>rest of </a:t>
            </a:r>
            <a: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  <a:t>my life</a:t>
            </a:r>
            <a: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  <a:t>?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D5EB7-B2E9-4FE2-9F5D-641EBC205D1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249</TotalTime>
  <Words>492</Words>
  <Application>Microsoft Office PowerPoint</Application>
  <PresentationFormat>On-screen Show (4:3)</PresentationFormat>
  <Paragraphs>138</Paragraphs>
  <Slides>69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69</vt:i4>
      </vt:variant>
    </vt:vector>
  </HeadingPairs>
  <TitlesOfParts>
    <vt:vector size="70" baseType="lpstr">
      <vt:lpstr>Office Theme</vt:lpstr>
      <vt:lpstr>Rude</vt:lpstr>
      <vt:lpstr>Saturday morning jumped out of bed</vt:lpstr>
      <vt:lpstr>And put on my best suit</vt:lpstr>
      <vt:lpstr>Got in my car and raced like a jet</vt:lpstr>
      <vt:lpstr>All the way to you</vt:lpstr>
      <vt:lpstr>Knocked on your door with heart in my hand</vt:lpstr>
      <vt:lpstr>To ask you a question</vt:lpstr>
      <vt:lpstr>'Cause I know that you're an old-fashioned man, yeah</vt:lpstr>
      <vt:lpstr>Can I have your daughter for the rest of my life?</vt:lpstr>
      <vt:lpstr>Say yes, say yes 'cause I need to know</vt:lpstr>
      <vt:lpstr>You say I'll never get your blessing 'til the day I die</vt:lpstr>
      <vt:lpstr>Tough luck, my friend, but the answer is 'No'</vt:lpstr>
      <vt:lpstr>Why you gotta be so rude?</vt:lpstr>
      <vt:lpstr>Don't you know I'm human too?</vt:lpstr>
      <vt:lpstr>Why you gotta be so rude?</vt:lpstr>
      <vt:lpstr>I'm gonna marry her anyway</vt:lpstr>
      <vt:lpstr>Marry that girl</vt:lpstr>
      <vt:lpstr>Marry her anyway</vt:lpstr>
      <vt:lpstr>Marry that girl</vt:lpstr>
      <vt:lpstr>Yeah, no matter what you say</vt:lpstr>
      <vt:lpstr>Marry that girl</vt:lpstr>
      <vt:lpstr>And we'll be a family</vt:lpstr>
      <vt:lpstr>Why you gotta be so</vt:lpstr>
      <vt:lpstr>Rude</vt:lpstr>
      <vt:lpstr>I hate to do this, you leave no choice</vt:lpstr>
      <vt:lpstr>Can't live without her</vt:lpstr>
      <vt:lpstr>Love me or hate me we will be boys</vt:lpstr>
      <vt:lpstr>Standing at that altar</vt:lpstr>
      <vt:lpstr>Or we will run away</vt:lpstr>
      <vt:lpstr>To another galaxy, you know</vt:lpstr>
      <vt:lpstr>You know she's in love with me</vt:lpstr>
      <vt:lpstr>She will go anywhere I go</vt:lpstr>
      <vt:lpstr>Can I have your daughter for the rest of my life?</vt:lpstr>
      <vt:lpstr>Say yes, say yes 'cause I need to know</vt:lpstr>
      <vt:lpstr>You say I'll never get your blessing 'til the day I die</vt:lpstr>
      <vt:lpstr>Tough luck, my friend, 'cause the answer's still 'No"</vt:lpstr>
      <vt:lpstr>Why you gotta be so rude?</vt:lpstr>
      <vt:lpstr>Don't you know I'm human too?</vt:lpstr>
      <vt:lpstr>Why you gotta be so rude?</vt:lpstr>
      <vt:lpstr>I'm gonna marry her anyway</vt:lpstr>
      <vt:lpstr>Marry that girl</vt:lpstr>
      <vt:lpstr>Marry her anyway</vt:lpstr>
      <vt:lpstr>Marry that girl</vt:lpstr>
      <vt:lpstr>No matter what you say</vt:lpstr>
      <vt:lpstr>Marry that girl</vt:lpstr>
      <vt:lpstr>And we'll be a family</vt:lpstr>
      <vt:lpstr>Why you gotta be so</vt:lpstr>
      <vt:lpstr>Rude</vt:lpstr>
      <vt:lpstr>Rude</vt:lpstr>
      <vt:lpstr>Can I have your daughter for the rest of my life?</vt:lpstr>
      <vt:lpstr>Say yes, say yes 'cause I need to know</vt:lpstr>
      <vt:lpstr>You say, I'll never get your blessing 'til the day I die</vt:lpstr>
      <vt:lpstr>Tough luck, my friend, but 'No' still means 'No'!</vt:lpstr>
      <vt:lpstr>Why you gotta be so rude?</vt:lpstr>
      <vt:lpstr>Don't you know I'm human too?</vt:lpstr>
      <vt:lpstr>Why you gotta be so rude?</vt:lpstr>
      <vt:lpstr>I'm gonna marry her anyway</vt:lpstr>
      <vt:lpstr>Marry that girl</vt:lpstr>
      <vt:lpstr>Marry her anyway</vt:lpstr>
      <vt:lpstr>Marry that girl</vt:lpstr>
      <vt:lpstr>No matter what you say</vt:lpstr>
      <vt:lpstr>Marry that girl</vt:lpstr>
      <vt:lpstr>And we'll be a family</vt:lpstr>
      <vt:lpstr>Why you gotta be so</vt:lpstr>
      <vt:lpstr>Rude</vt:lpstr>
      <vt:lpstr>Why you gotta be so</vt:lpstr>
      <vt:lpstr>Rude</vt:lpstr>
      <vt:lpstr>Why you gotta be so rude?</vt:lpstr>
      <vt:lpstr>Illustrated by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Donna Doerfler</dc:creator>
  <cp:lastModifiedBy>P301</cp:lastModifiedBy>
  <cp:revision>22</cp:revision>
  <dcterms:created xsi:type="dcterms:W3CDTF">2012-10-13T09:06:35Z</dcterms:created>
  <dcterms:modified xsi:type="dcterms:W3CDTF">2014-11-10T07:04:51Z</dcterms:modified>
</cp:coreProperties>
</file>