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5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9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8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7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9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92EC-4593-4A42-913C-AE7C2458FFD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7CE9-9B21-4C2C-A10C-6A7FA752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6D452-95E8-445D-BF98-1A8B12870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 dirty="0"/>
              <a:t>Research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63513-472E-45D7-B5B0-CD59C8D87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en-US" sz="2000" dirty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782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FDA78C-0511-4C0E-9B1B-74434B521172}"/>
              </a:ext>
            </a:extLst>
          </p:cNvPr>
          <p:cNvSpPr txBox="1"/>
          <p:nvPr/>
        </p:nvSpPr>
        <p:spPr>
          <a:xfrm>
            <a:off x="807720" y="914400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34E15C-D935-4083-865F-78E684802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Research </a:t>
            </a:r>
            <a:br>
              <a:rPr lang="en-US" dirty="0"/>
            </a:br>
            <a:r>
              <a:rPr lang="en-US" dirty="0"/>
              <a:t>Questions</a:t>
            </a:r>
            <a:br>
              <a:rPr lang="en-US" dirty="0"/>
            </a:br>
            <a:r>
              <a:rPr lang="en-US" dirty="0"/>
              <a:t>Prompts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AC0CB4-99C2-4F19-B6FA-29407E6C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What factors impact X’s Y</a:t>
            </a:r>
            <a:r>
              <a:rPr lang="en-US" altLang="ko-KR" dirty="0" smtClean="0"/>
              <a:t>?</a:t>
            </a:r>
          </a:p>
          <a:p>
            <a:r>
              <a:rPr lang="en-US" altLang="ko-KR" dirty="0"/>
              <a:t>What are (sample group’s) difficulties with </a:t>
            </a:r>
            <a:r>
              <a:rPr lang="en-US" altLang="ko-KR" dirty="0" smtClean="0"/>
              <a:t>Y?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attitudes of (sample group) towards X?</a:t>
            </a:r>
          </a:p>
          <a:p>
            <a:r>
              <a:rPr lang="en-US" dirty="0"/>
              <a:t>How do (sample group) view Y?</a:t>
            </a:r>
          </a:p>
          <a:p>
            <a:r>
              <a:rPr lang="en-US" dirty="0"/>
              <a:t>In what ways do (sample group) feel that X contributes to Y?</a:t>
            </a:r>
          </a:p>
          <a:p>
            <a:r>
              <a:rPr lang="en-US" dirty="0"/>
              <a:t>What role does X play in (how someone does something)?</a:t>
            </a:r>
          </a:p>
          <a:p>
            <a:r>
              <a:rPr lang="en-US" dirty="0"/>
              <a:t>How do (sample group) deal with Y?</a:t>
            </a:r>
          </a:p>
          <a:p>
            <a:r>
              <a:rPr lang="en-US" dirty="0"/>
              <a:t>How does X impact ( sample group)?</a:t>
            </a:r>
          </a:p>
          <a:p>
            <a:r>
              <a:rPr lang="en-US" dirty="0"/>
              <a:t>In what ways are (sample group) affected by Y?</a:t>
            </a:r>
          </a:p>
          <a:p>
            <a:r>
              <a:rPr lang="en-US" dirty="0"/>
              <a:t>What strategies are used by (X) that contribute to Y’s Z</a:t>
            </a:r>
            <a:r>
              <a:rPr lang="en-US" dirty="0" smtClean="0"/>
              <a:t>?</a:t>
            </a:r>
          </a:p>
          <a:p>
            <a:r>
              <a:rPr lang="en-US" altLang="ko-KR" dirty="0"/>
              <a:t>How can I improve (issue) in my classroom?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8">
            <a:extLst>
              <a:ext uri="{FF2B5EF4-FFF2-40B4-BE49-F238E27FC236}">
                <a16:creationId xmlns:a16="http://schemas.microsoft.com/office/drawing/2014/main" id="{58D5444C-D133-4651-98D6-333230F795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2218A13-2C90-436D-A943-A342F28A6B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7DB83A0-C9B7-49B9-A563-90F402C6F9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A5D345F5-B938-4F8F-BB27-4E1CFBB964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BF8527-EF01-4079-8DAB-EC5E49881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3F052BD7-7365-456B-B3C1-80BC126E0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982CA2F-1391-4712-98A4-E983A361E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477E574-E148-4D2F-97DA-0AA49EC1FF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0F1C064-4529-4FD8-86C0-726679794A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E2E1938D-00EE-4971-9429-830B27ADFB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B43B3A28-F060-45FD-87B1-6A43B40694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D91642D8-3345-45A1-89BD-451ADD3027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75594D98-1CF5-47D2-A177-B65467C4BD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0EA4907B-3553-4F71-97CF-0FE7A69582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4CF13238-4B59-452F-BE72-BCCAF46443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9F95C9A-FC88-48E1-9955-123F6A783F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AEB0962C-F99F-4657-B6C2-301272B0E5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079D45E0-1A69-496F-BEB1-8E21D2E1EF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B43827B3-A19F-4FE6-A9AA-6CAF3DCB0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6EFED02B-2D8E-47E8-960B-13B2F35C79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1F0F8CEB-54BC-4463-84EF-CC61A7804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135C0EC7-0E3E-484F-A91C-527106CE29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4" name="Group 31">
            <a:extLst>
              <a:ext uri="{FF2B5EF4-FFF2-40B4-BE49-F238E27FC236}">
                <a16:creationId xmlns:a16="http://schemas.microsoft.com/office/drawing/2014/main" id="{D8AAC9D3-71E6-4892-8399-6C18E6CA87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B51003B-DDDF-4049-A133-F2DF60A1F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22">
              <a:extLst>
                <a:ext uri="{FF2B5EF4-FFF2-40B4-BE49-F238E27FC236}">
                  <a16:creationId xmlns:a16="http://schemas.microsoft.com/office/drawing/2014/main" id="{9DD690BE-E030-41B4-8917-02B7748D39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64D1382-F0F2-43D2-91C7-5196974EA3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5" name="Rectangle 36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Freeform: Shape 38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" name="Freeform: Shape 40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Content Placeholder 6">
            <a:extLst>
              <a:ext uri="{FF2B5EF4-FFF2-40B4-BE49-F238E27FC236}">
                <a16:creationId xmlns:a16="http://schemas.microsoft.com/office/drawing/2014/main" id="{EDE15112-EA45-484F-B60D-1BE3E7C93D3E}"/>
              </a:ext>
            </a:extLst>
          </p:cNvPr>
          <p:cNvSpPr txBox="1">
            <a:spLocks/>
          </p:cNvSpPr>
          <p:nvPr/>
        </p:nvSpPr>
        <p:spPr>
          <a:xfrm>
            <a:off x="7951438" y="282496"/>
            <a:ext cx="4301429" cy="6495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What factors impact X’s Y?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What are (sample group’s) difficulties with Y?</a:t>
            </a:r>
            <a:endParaRPr lang="en-US" sz="14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What </a:t>
            </a:r>
            <a:r>
              <a:rPr lang="en-US" sz="1400" dirty="0"/>
              <a:t>are the attitudes of (sample group) towards X?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How do (sample group) view Y?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 what ways do (sample group) feel that X contributes to Y?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What role does X play in (how someone does something)?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How do (sample group) deal with Y?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How does X impact ( sample group)?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 what ways are (sample group) affected by Y?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What strategies are used by (X) that contribute to Y’s Z</a:t>
            </a:r>
            <a:r>
              <a:rPr lang="en-US" sz="1400" dirty="0" smtClean="0"/>
              <a:t>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How can I improve (issue) in my classroom?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82EA7C-66CA-491B-9452-4EE7061CA7CC}"/>
              </a:ext>
            </a:extLst>
          </p:cNvPr>
          <p:cNvSpPr txBox="1"/>
          <p:nvPr/>
        </p:nvSpPr>
        <p:spPr>
          <a:xfrm>
            <a:off x="646191" y="934403"/>
            <a:ext cx="62643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How the implementation of a new policy is impacting stakeholders.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Effects of technology on student classroom engagement.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Students’ difficulties with English pronunciation.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new teaching intervention for low level students.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Factors contributing to speaking anxiety.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Teachers’ motivation to teach.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classroom drama is experienced by learners.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to increase MA students course satisfaction.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63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65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D419D-376B-451A-A60D-FAD9BA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</a:rPr>
              <a:t>Your turn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0325A-183B-4AB7-B733-23DDB2CE4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 vert="horz" lIns="91440" tIns="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Try to create research questions for the research design you started 2 weeks ago </a:t>
            </a:r>
          </a:p>
        </p:txBody>
      </p:sp>
    </p:spTree>
    <p:extLst>
      <p:ext uri="{BB962C8B-B14F-4D97-AF65-F5344CB8AC3E}">
        <p14:creationId xmlns:p14="http://schemas.microsoft.com/office/powerpoint/2010/main" val="40213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321</Words>
  <Application>Microsoft Office PowerPoint</Application>
  <PresentationFormat>와이드스크린</PresentationFormat>
  <Paragraphs>44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Calibri Light</vt:lpstr>
      <vt:lpstr>Rockwell</vt:lpstr>
      <vt:lpstr>Wingdings</vt:lpstr>
      <vt:lpstr>Atlas</vt:lpstr>
      <vt:lpstr>Research Questions</vt:lpstr>
      <vt:lpstr>Research  Questions Prompts</vt:lpstr>
      <vt:lpstr>PowerPoint 프레젠테이션</vt:lpstr>
      <vt:lpstr>Your turn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</dc:title>
  <dc:creator>Whitehead George</dc:creator>
  <cp:lastModifiedBy>Whitehead George</cp:lastModifiedBy>
  <cp:revision>12</cp:revision>
  <dcterms:created xsi:type="dcterms:W3CDTF">2018-10-25T17:42:44Z</dcterms:created>
  <dcterms:modified xsi:type="dcterms:W3CDTF">2022-10-13T11:14:19Z</dcterms:modified>
</cp:coreProperties>
</file>