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2" r:id="rId4"/>
    <p:sldId id="263" r:id="rId5"/>
    <p:sldId id="266" r:id="rId6"/>
    <p:sldId id="258" r:id="rId7"/>
    <p:sldId id="260" r:id="rId8"/>
    <p:sldId id="259" r:id="rId9"/>
    <p:sldId id="265" r:id="rId10"/>
    <p:sldId id="264" r:id="rId11"/>
    <p:sldId id="267" r:id="rId12"/>
    <p:sldId id="269" r:id="rId13"/>
    <p:sldId id="268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102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Modal Verbs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Requests and Permission</a:t>
            </a:r>
          </a:p>
        </p:txBody>
      </p:sp>
    </p:spTree>
    <p:extLst>
      <p:ext uri="{BB962C8B-B14F-4D97-AF65-F5344CB8AC3E}">
        <p14:creationId xmlns:p14="http://schemas.microsoft.com/office/powerpoint/2010/main" val="232819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Practice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Page 158 exercise 2</a:t>
            </a:r>
          </a:p>
          <a:p>
            <a:r>
              <a:rPr lang="en-US" altLang="ko-KR" dirty="0" smtClean="0"/>
              <a:t>Page 159 exercise 3 </a:t>
            </a:r>
          </a:p>
          <a:p>
            <a:r>
              <a:rPr lang="en-US" altLang="ko-KR" dirty="0" smtClean="0"/>
              <a:t>Page 160-161 exercise 5-6</a:t>
            </a:r>
          </a:p>
          <a:p>
            <a:r>
              <a:rPr lang="en-US" altLang="ko-KR" dirty="0" smtClean="0"/>
              <a:t>Page 162-163 exercise 9-10</a:t>
            </a:r>
          </a:p>
        </p:txBody>
      </p:sp>
    </p:spTree>
    <p:extLst>
      <p:ext uri="{BB962C8B-B14F-4D97-AF65-F5344CB8AC3E}">
        <p14:creationId xmlns:p14="http://schemas.microsoft.com/office/powerpoint/2010/main" val="318865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Requests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592925" y="2084523"/>
            <a:ext cx="4852557" cy="3777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endParaRPr lang="en-US" dirty="0" smtClean="0"/>
          </a:p>
          <a:p>
            <a:r>
              <a:rPr lang="en-US" dirty="0" smtClean="0"/>
              <a:t>Can you (please) </a:t>
            </a:r>
            <a:r>
              <a:rPr lang="en-US" b="1" dirty="0" err="1" smtClean="0"/>
              <a:t>not</a:t>
            </a:r>
            <a:r>
              <a:rPr lang="en-US" dirty="0" err="1" smtClean="0"/>
              <a:t>___V</a:t>
            </a:r>
            <a:r>
              <a:rPr lang="en-US" dirty="0" smtClean="0"/>
              <a:t>___?</a:t>
            </a:r>
          </a:p>
          <a:p>
            <a:r>
              <a:rPr lang="en-US" dirty="0" smtClean="0"/>
              <a:t>Could you (please) </a:t>
            </a:r>
            <a:r>
              <a:rPr lang="en-US" b="1" dirty="0" smtClean="0"/>
              <a:t>not</a:t>
            </a:r>
            <a:r>
              <a:rPr lang="en-US" dirty="0" smtClean="0"/>
              <a:t> ___V___?</a:t>
            </a:r>
          </a:p>
          <a:p>
            <a:r>
              <a:rPr lang="en-US" dirty="0" smtClean="0"/>
              <a:t>Would you (please) </a:t>
            </a:r>
            <a:r>
              <a:rPr lang="en-US" b="1" dirty="0" smtClean="0"/>
              <a:t>not</a:t>
            </a:r>
            <a:r>
              <a:rPr lang="en-US" dirty="0" smtClean="0"/>
              <a:t> ___V___?</a:t>
            </a:r>
          </a:p>
          <a:p>
            <a:endParaRPr lang="en-US" dirty="0" smtClean="0"/>
          </a:p>
          <a:p>
            <a:r>
              <a:rPr lang="en-US" dirty="0" smtClean="0"/>
              <a:t>Would you mind </a:t>
            </a:r>
            <a:r>
              <a:rPr lang="en-US" b="1" dirty="0" smtClean="0"/>
              <a:t>not</a:t>
            </a:r>
            <a:r>
              <a:rPr lang="en-US" dirty="0" smtClean="0"/>
              <a:t> _____V(</a:t>
            </a:r>
            <a:r>
              <a:rPr lang="en-US" dirty="0" err="1" smtClean="0"/>
              <a:t>ing</a:t>
            </a:r>
            <a:r>
              <a:rPr lang="en-US" dirty="0" smtClean="0"/>
              <a:t>)_____?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8046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a negative request for the following situation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Someone is smoking next to you and you want them to stop.</a:t>
            </a:r>
          </a:p>
          <a:p>
            <a:r>
              <a:rPr lang="en-US" dirty="0" smtClean="0"/>
              <a:t>Someone is touching your bag and you don’t want them to</a:t>
            </a:r>
          </a:p>
          <a:p>
            <a:r>
              <a:rPr lang="en-US" dirty="0" smtClean="0"/>
              <a:t>You and your friend really don’t want to take the bus but another friend does.  </a:t>
            </a:r>
          </a:p>
          <a:p>
            <a:r>
              <a:rPr lang="en-US" dirty="0" smtClean="0"/>
              <a:t>Make 2 of your own.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9516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Permission for Negatives</a:t>
            </a:r>
            <a:endParaRPr lang="en-US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592925" y="2180095"/>
            <a:ext cx="7877311" cy="3777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Can I (please) </a:t>
            </a:r>
            <a:r>
              <a:rPr lang="en-US" b="1" dirty="0" smtClean="0"/>
              <a:t>not ____V________?</a:t>
            </a:r>
          </a:p>
          <a:p>
            <a:pPr marL="0" indent="0">
              <a:buFont typeface="Wingdings 3" charset="2"/>
              <a:buNone/>
            </a:pPr>
            <a:endParaRPr lang="en-US" b="1" dirty="0" smtClean="0"/>
          </a:p>
          <a:p>
            <a:r>
              <a:rPr lang="en-US" dirty="0" smtClean="0"/>
              <a:t>Is it okay if I </a:t>
            </a:r>
            <a:r>
              <a:rPr lang="en-US" b="1" dirty="0" err="1" smtClean="0"/>
              <a:t>don’t______V</a:t>
            </a:r>
            <a:r>
              <a:rPr lang="en-US" b="1" dirty="0" smtClean="0"/>
              <a:t>_______?</a:t>
            </a:r>
          </a:p>
          <a:p>
            <a:pPr marL="0" indent="0">
              <a:buFont typeface="Wingdings 3" charset="2"/>
              <a:buNone/>
            </a:pPr>
            <a:endParaRPr lang="en-US" b="1" dirty="0" smtClean="0"/>
          </a:p>
          <a:p>
            <a:r>
              <a:rPr lang="en-US" dirty="0" smtClean="0"/>
              <a:t>Would it be okay if I </a:t>
            </a:r>
            <a:r>
              <a:rPr lang="en-US" b="1" dirty="0" err="1" smtClean="0"/>
              <a:t>didn’t____V</a:t>
            </a:r>
            <a:r>
              <a:rPr lang="en-US" b="1" dirty="0" smtClean="0"/>
              <a:t>__?</a:t>
            </a:r>
          </a:p>
          <a:p>
            <a:endParaRPr lang="en-US" b="1" dirty="0" smtClean="0"/>
          </a:p>
          <a:p>
            <a:r>
              <a:rPr lang="en-US" dirty="0" smtClean="0"/>
              <a:t>Would you mind if I </a:t>
            </a:r>
            <a:r>
              <a:rPr lang="en-US" b="1" dirty="0" err="1" smtClean="0"/>
              <a:t>didn’t___V</a:t>
            </a:r>
            <a:r>
              <a:rPr lang="en-US" b="1" dirty="0" smtClean="0"/>
              <a:t>___?</a:t>
            </a:r>
          </a:p>
          <a:p>
            <a:pPr marL="0" indent="0">
              <a:buFont typeface="Wingdings 3" charset="2"/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236941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Ask for permission using a negative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want to miss class tomorrow. </a:t>
            </a:r>
          </a:p>
          <a:p>
            <a:r>
              <a:rPr lang="en-US" dirty="0" smtClean="0"/>
              <a:t>You don’t want to go to you friend’s party because you are sick. </a:t>
            </a:r>
          </a:p>
          <a:p>
            <a:r>
              <a:rPr lang="en-US" dirty="0" smtClean="0"/>
              <a:t>You don’t want to meet your friend Friday even though you have had plans for 3 weeks.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393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2000" b="1" dirty="0" smtClean="0"/>
              <a:t>Request – asking someone to do something for you</a:t>
            </a:r>
            <a:r>
              <a:rPr lang="en-CA" sz="2000" dirty="0" smtClean="0"/>
              <a:t/>
            </a:r>
            <a:br>
              <a:rPr lang="en-CA" sz="2000" dirty="0" smtClean="0"/>
            </a:br>
            <a:r>
              <a:rPr lang="en-CA" sz="2000" b="1" dirty="0"/>
              <a:t>Permission – asking someone to allow you to do something</a:t>
            </a:r>
            <a:endParaRPr lang="en-CA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en-CA" dirty="0" smtClean="0"/>
              <a:t>You have to miss the next class.</a:t>
            </a:r>
          </a:p>
          <a:p>
            <a:pPr>
              <a:buAutoNum type="arabicPeriod"/>
            </a:pPr>
            <a:r>
              <a:rPr lang="en-CA" dirty="0" smtClean="0"/>
              <a:t>You want to borrow money from a friend.</a:t>
            </a:r>
          </a:p>
          <a:p>
            <a:pPr>
              <a:buAutoNum type="arabicPeriod"/>
            </a:pPr>
            <a:r>
              <a:rPr lang="en-CA" dirty="0" smtClean="0"/>
              <a:t>You want to use your cell phone in class. </a:t>
            </a:r>
          </a:p>
          <a:p>
            <a:pPr>
              <a:buAutoNum type="arabicPeriod"/>
            </a:pPr>
            <a:r>
              <a:rPr lang="en-CA" dirty="0" smtClean="0"/>
              <a:t>You didn’t bring a pen to class and you need to borrow one. </a:t>
            </a:r>
          </a:p>
          <a:p>
            <a:pPr>
              <a:buAutoNum type="arabicPeriod"/>
            </a:pPr>
            <a:r>
              <a:rPr lang="en-CA" dirty="0" smtClean="0"/>
              <a:t>You want Prof. G to help you with something. </a:t>
            </a:r>
          </a:p>
          <a:p>
            <a:pPr>
              <a:buAutoNum type="arabicPeriod"/>
            </a:pPr>
            <a:r>
              <a:rPr lang="en-CA" dirty="0" smtClean="0"/>
              <a:t>You want to know if it is ok to take pictures at a famous museum.</a:t>
            </a:r>
          </a:p>
        </p:txBody>
      </p:sp>
    </p:spTree>
    <p:extLst>
      <p:ext uri="{BB962C8B-B14F-4D97-AF65-F5344CB8AC3E}">
        <p14:creationId xmlns:p14="http://schemas.microsoft.com/office/powerpoint/2010/main" val="24403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/>
              <a:t>Request – asking someone to do something for you</a:t>
            </a:r>
            <a:r>
              <a:rPr lang="en-CA" dirty="0"/>
              <a:t/>
            </a:r>
            <a:br>
              <a:rPr lang="en-CA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Can you (please)</a:t>
            </a:r>
            <a:r>
              <a:rPr lang="en-US" dirty="0"/>
              <a:t> ___V</a:t>
            </a:r>
            <a:r>
              <a:rPr lang="en-US" dirty="0" smtClean="0"/>
              <a:t>___?</a:t>
            </a:r>
          </a:p>
          <a:p>
            <a:r>
              <a:rPr lang="en-US" dirty="0" smtClean="0"/>
              <a:t>Could you (please) </a:t>
            </a:r>
            <a:r>
              <a:rPr lang="en-US" dirty="0"/>
              <a:t>___V___?</a:t>
            </a:r>
            <a:endParaRPr lang="en-US" dirty="0" smtClean="0"/>
          </a:p>
          <a:p>
            <a:r>
              <a:rPr lang="en-US" dirty="0" smtClean="0"/>
              <a:t>Would you (please) </a:t>
            </a:r>
            <a:r>
              <a:rPr lang="en-US" dirty="0"/>
              <a:t>___V</a:t>
            </a:r>
            <a:r>
              <a:rPr lang="en-US" dirty="0" smtClean="0"/>
              <a:t>___?</a:t>
            </a:r>
          </a:p>
          <a:p>
            <a:endParaRPr lang="en-US" dirty="0"/>
          </a:p>
          <a:p>
            <a:r>
              <a:rPr lang="en-US" dirty="0" smtClean="0"/>
              <a:t>Would you mind _____V(</a:t>
            </a:r>
            <a:r>
              <a:rPr lang="en-US" dirty="0" err="1" smtClean="0"/>
              <a:t>ing</a:t>
            </a:r>
            <a:r>
              <a:rPr lang="en-US" dirty="0" smtClean="0"/>
              <a:t>)_____?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91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/>
              <a:t>Request – asking someone to do something for you</a:t>
            </a:r>
            <a:r>
              <a:rPr lang="en-CA" dirty="0"/>
              <a:t/>
            </a:r>
            <a:br>
              <a:rPr lang="en-CA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37418" y="2385753"/>
            <a:ext cx="3754582" cy="239406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Can you (please)</a:t>
            </a:r>
            <a:r>
              <a:rPr lang="en-US" dirty="0"/>
              <a:t> ___V</a:t>
            </a:r>
            <a:r>
              <a:rPr lang="en-US" dirty="0" smtClean="0"/>
              <a:t>___?</a:t>
            </a:r>
          </a:p>
          <a:p>
            <a:r>
              <a:rPr lang="en-US" dirty="0" smtClean="0"/>
              <a:t>Could you (please) </a:t>
            </a:r>
            <a:r>
              <a:rPr lang="en-US" dirty="0"/>
              <a:t>___V___?</a:t>
            </a:r>
            <a:endParaRPr lang="en-US" dirty="0" smtClean="0"/>
          </a:p>
          <a:p>
            <a:r>
              <a:rPr lang="en-US" dirty="0" smtClean="0"/>
              <a:t>Would you (please) </a:t>
            </a:r>
            <a:r>
              <a:rPr lang="en-US" dirty="0"/>
              <a:t>___V</a:t>
            </a:r>
            <a:r>
              <a:rPr lang="en-US" dirty="0" smtClean="0"/>
              <a:t>___?</a:t>
            </a:r>
          </a:p>
          <a:p>
            <a:endParaRPr lang="en-US" dirty="0"/>
          </a:p>
          <a:p>
            <a:r>
              <a:rPr lang="en-US" dirty="0" smtClean="0"/>
              <a:t>Would you mind ___V(</a:t>
            </a:r>
            <a:r>
              <a:rPr lang="en-US" dirty="0" err="1" smtClean="0"/>
              <a:t>ing</a:t>
            </a:r>
            <a:r>
              <a:rPr lang="en-US" dirty="0" smtClean="0"/>
              <a:t>)_?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589212" y="2133600"/>
            <a:ext cx="8915400" cy="3777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Can you please lend me a pen?</a:t>
            </a:r>
          </a:p>
          <a:p>
            <a:r>
              <a:rPr lang="en-US" dirty="0" smtClean="0"/>
              <a:t>Could you please lend me a pen?</a:t>
            </a:r>
          </a:p>
          <a:p>
            <a:r>
              <a:rPr lang="en-US" dirty="0" smtClean="0"/>
              <a:t>Would you please lend me a pen?</a:t>
            </a:r>
          </a:p>
          <a:p>
            <a:endParaRPr lang="en-US" dirty="0" smtClean="0"/>
          </a:p>
          <a:p>
            <a:r>
              <a:rPr lang="en-US" dirty="0" smtClean="0"/>
              <a:t>Would you mind lending me a pen?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1880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3 situations where you need to </a:t>
            </a:r>
            <a:r>
              <a:rPr lang="en-US" dirty="0" smtClean="0"/>
              <a:t>request something from someone.</a:t>
            </a:r>
          </a:p>
          <a:p>
            <a:pPr lvl="1"/>
            <a:r>
              <a:rPr lang="en-US" dirty="0" smtClean="0"/>
              <a:t>To who?</a:t>
            </a:r>
          </a:p>
          <a:p>
            <a:pPr lvl="1"/>
            <a:r>
              <a:rPr lang="en-US" dirty="0" smtClean="0"/>
              <a:t>What do you need permission to do?</a:t>
            </a:r>
          </a:p>
          <a:p>
            <a:pPr lvl="1"/>
            <a:r>
              <a:rPr lang="en-US" dirty="0" smtClean="0"/>
              <a:t>Why?</a:t>
            </a:r>
          </a:p>
          <a:p>
            <a:endParaRPr lang="en-US" dirty="0"/>
          </a:p>
          <a:p>
            <a:r>
              <a:rPr lang="en-US" dirty="0" smtClean="0"/>
              <a:t>Create one sentence for each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62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Permission – asking someone </a:t>
            </a:r>
            <a:r>
              <a:rPr lang="en-CA" b="1" dirty="0" smtClean="0"/>
              <a:t>to allow you to do something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Can I (please) ____V________?</a:t>
            </a:r>
          </a:p>
          <a:p>
            <a:endParaRPr lang="en-US" dirty="0" smtClean="0"/>
          </a:p>
          <a:p>
            <a:r>
              <a:rPr lang="en-US" dirty="0" smtClean="0"/>
              <a:t>May I (please) ______V_________?</a:t>
            </a:r>
          </a:p>
          <a:p>
            <a:endParaRPr lang="en-US" dirty="0"/>
          </a:p>
          <a:p>
            <a:r>
              <a:rPr lang="en-US" dirty="0" smtClean="0"/>
              <a:t>Could I (please) </a:t>
            </a:r>
            <a:r>
              <a:rPr lang="en-US" dirty="0"/>
              <a:t>______V</a:t>
            </a:r>
            <a:r>
              <a:rPr lang="en-US" dirty="0" smtClean="0"/>
              <a:t>_________?</a:t>
            </a:r>
          </a:p>
          <a:p>
            <a:endParaRPr lang="en-US" dirty="0" smtClean="0"/>
          </a:p>
          <a:p>
            <a:r>
              <a:rPr lang="en-US" dirty="0" smtClean="0"/>
              <a:t>Is it okay if I _______</a:t>
            </a:r>
            <a:r>
              <a:rPr lang="en-US" dirty="0" smtClean="0"/>
              <a:t>V ___________?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Would it be okay if I _________</a:t>
            </a:r>
            <a:r>
              <a:rPr lang="en-US" dirty="0" smtClean="0"/>
              <a:t>V (past)___________?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Would you mind if I ___</a:t>
            </a:r>
            <a:r>
              <a:rPr lang="en-US" dirty="0" smtClean="0"/>
              <a:t>V (past)___?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442961" y="2133600"/>
            <a:ext cx="367699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66CC00"/>
                </a:solidFill>
                <a:latin typeface="Myriad Pro"/>
              </a:rPr>
              <a:t>Giving permission</a:t>
            </a:r>
            <a:r>
              <a:rPr lang="en-US" b="1" dirty="0">
                <a:solidFill>
                  <a:srgbClr val="66CC00"/>
                </a:solidFill>
                <a:latin typeface="Myriad Pro"/>
              </a:rPr>
              <a:t>:</a:t>
            </a:r>
          </a:p>
          <a:p>
            <a:endParaRPr lang="en-US" dirty="0" smtClean="0">
              <a:solidFill>
                <a:srgbClr val="000000"/>
              </a:solidFill>
              <a:latin typeface="Myriad Pro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Myriad Pro"/>
              </a:rPr>
              <a:t>Yes</a:t>
            </a:r>
            <a:r>
              <a:rPr lang="en-US" dirty="0">
                <a:solidFill>
                  <a:srgbClr val="000000"/>
                </a:solidFill>
                <a:latin typeface="Myriad Pro"/>
              </a:rPr>
              <a:t>, please do.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Myriad Pro"/>
              </a:rPr>
              <a:t>Sure, go ahead.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Myriad Pro"/>
              </a:rPr>
              <a:t>Sure.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Myriad Pro"/>
              </a:rPr>
              <a:t>No problem.</a:t>
            </a:r>
          </a:p>
          <a:p>
            <a:endParaRPr lang="en-US" dirty="0">
              <a:solidFill>
                <a:srgbClr val="000000"/>
              </a:solidFill>
              <a:latin typeface="Myriad Pro"/>
            </a:endParaRPr>
          </a:p>
          <a:p>
            <a:r>
              <a:rPr lang="en-US" b="1" dirty="0">
                <a:solidFill>
                  <a:srgbClr val="66CC00"/>
                </a:solidFill>
                <a:latin typeface="Myriad Pro"/>
              </a:rPr>
              <a:t>Refusing to give permission</a:t>
            </a:r>
            <a:r>
              <a:rPr lang="en-US" b="1" dirty="0" smtClean="0">
                <a:solidFill>
                  <a:srgbClr val="66CC00"/>
                </a:solidFill>
                <a:latin typeface="Myriad Pro"/>
              </a:rPr>
              <a:t>:</a:t>
            </a:r>
          </a:p>
          <a:p>
            <a:endParaRPr lang="en-US" b="1" dirty="0">
              <a:solidFill>
                <a:srgbClr val="66CC00"/>
              </a:solidFill>
              <a:latin typeface="Myriad Pro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Myriad Pro"/>
              </a:rPr>
              <a:t>No, please don’t.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Myriad Pro"/>
              </a:rPr>
              <a:t>I’m sorry, but </a:t>
            </a:r>
            <a:r>
              <a:rPr lang="en-US" dirty="0" smtClean="0">
                <a:solidFill>
                  <a:srgbClr val="000000"/>
                </a:solidFill>
                <a:latin typeface="Myriad Pro"/>
              </a:rPr>
              <a:t>you can’t.</a:t>
            </a:r>
            <a:endParaRPr lang="en-US" dirty="0">
              <a:solidFill>
                <a:srgbClr val="000000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43416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I smoke here?</a:t>
            </a:r>
          </a:p>
          <a:p>
            <a:endParaRPr lang="en-US" dirty="0" smtClean="0"/>
          </a:p>
          <a:p>
            <a:r>
              <a:rPr lang="en-US" dirty="0" smtClean="0"/>
              <a:t>May I smoke here?</a:t>
            </a:r>
          </a:p>
          <a:p>
            <a:endParaRPr lang="en-US" dirty="0" smtClean="0"/>
          </a:p>
          <a:p>
            <a:r>
              <a:rPr lang="en-US" dirty="0" smtClean="0"/>
              <a:t>Is it okay if I smoke here?</a:t>
            </a:r>
          </a:p>
          <a:p>
            <a:endParaRPr lang="en-US" dirty="0" smtClean="0"/>
          </a:p>
          <a:p>
            <a:r>
              <a:rPr lang="en-US" dirty="0" smtClean="0"/>
              <a:t>Would it be okay if I </a:t>
            </a:r>
            <a:r>
              <a:rPr lang="en-US" dirty="0" smtClean="0"/>
              <a:t>smoked </a:t>
            </a:r>
            <a:r>
              <a:rPr lang="en-US" dirty="0" smtClean="0"/>
              <a:t>here?</a:t>
            </a:r>
          </a:p>
          <a:p>
            <a:endParaRPr lang="en-US" dirty="0" smtClean="0"/>
          </a:p>
          <a:p>
            <a:r>
              <a:rPr lang="en-US" dirty="0" smtClean="0"/>
              <a:t>Would you mind if I smoked here?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223761" y="2133600"/>
            <a:ext cx="4833920" cy="3777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Can I (please) ____V_______?</a:t>
            </a:r>
          </a:p>
          <a:p>
            <a:endParaRPr lang="en-US" dirty="0" smtClean="0"/>
          </a:p>
          <a:p>
            <a:r>
              <a:rPr lang="en-US" dirty="0" smtClean="0"/>
              <a:t>May I (please)___V_______?</a:t>
            </a:r>
          </a:p>
          <a:p>
            <a:endParaRPr lang="en-US" dirty="0" smtClean="0"/>
          </a:p>
          <a:p>
            <a:r>
              <a:rPr lang="en-US" dirty="0" smtClean="0"/>
              <a:t>Is it okay if I _____V________?</a:t>
            </a:r>
          </a:p>
          <a:p>
            <a:pPr marL="0" indent="0">
              <a:buFont typeface="Wingdings 3" charset="2"/>
              <a:buNone/>
            </a:pPr>
            <a:endParaRPr lang="en-US" dirty="0" smtClean="0"/>
          </a:p>
          <a:p>
            <a:r>
              <a:rPr lang="en-US" dirty="0" smtClean="0"/>
              <a:t>Would it be okay if I </a:t>
            </a:r>
            <a:r>
              <a:rPr lang="en-US" dirty="0" smtClean="0"/>
              <a:t>___V (past)___?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Would you mind if I ___V (past)___?</a:t>
            </a:r>
          </a:p>
          <a:p>
            <a:pPr marL="0" indent="0">
              <a:buFont typeface="Wingdings 3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99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Permission – asking someone </a:t>
            </a:r>
            <a:r>
              <a:rPr lang="en-CA" b="1" dirty="0" smtClean="0"/>
              <a:t>to allow you to do something.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474422" y="2310783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AutoNum type="arabicPeriod"/>
            </a:pPr>
            <a:r>
              <a:rPr lang="en-CA" dirty="0"/>
              <a:t>You have to miss the next class</a:t>
            </a:r>
            <a:r>
              <a:rPr lang="en-CA" dirty="0" smtClean="0"/>
              <a:t>.</a:t>
            </a:r>
          </a:p>
          <a:p>
            <a:pPr>
              <a:buAutoNum type="arabicPeriod"/>
            </a:pPr>
            <a:endParaRPr lang="en-CA" dirty="0" smtClean="0"/>
          </a:p>
          <a:p>
            <a:pPr>
              <a:buAutoNum type="arabicPeriod"/>
            </a:pPr>
            <a:endParaRPr lang="en-CA" dirty="0"/>
          </a:p>
          <a:p>
            <a:pPr>
              <a:buAutoNum type="arabicPeriod"/>
            </a:pPr>
            <a:r>
              <a:rPr lang="en-CA" dirty="0" smtClean="0"/>
              <a:t>You </a:t>
            </a:r>
            <a:r>
              <a:rPr lang="en-CA" dirty="0"/>
              <a:t>want to use your cell phone in class. </a:t>
            </a:r>
          </a:p>
          <a:p>
            <a:pPr>
              <a:buAutoNum type="arabicPeriod"/>
            </a:pPr>
            <a:endParaRPr lang="en-CA" dirty="0" smtClean="0"/>
          </a:p>
          <a:p>
            <a:pPr>
              <a:buAutoNum type="arabicPeriod"/>
            </a:pPr>
            <a:endParaRPr lang="en-CA" dirty="0"/>
          </a:p>
          <a:p>
            <a:pPr>
              <a:buAutoNum type="arabicPeriod"/>
            </a:pPr>
            <a:r>
              <a:rPr lang="en-CA" dirty="0" smtClean="0"/>
              <a:t>You </a:t>
            </a:r>
            <a:r>
              <a:rPr lang="en-CA" dirty="0"/>
              <a:t>want to know if it is </a:t>
            </a:r>
            <a:r>
              <a:rPr lang="en-CA" dirty="0" smtClean="0"/>
              <a:t>okay </a:t>
            </a:r>
            <a:r>
              <a:rPr lang="en-CA" dirty="0"/>
              <a:t>to take pictures at a famous museum.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570422" y="1762298"/>
            <a:ext cx="3557847" cy="3391593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Can I (please) ____V______?</a:t>
            </a:r>
          </a:p>
          <a:p>
            <a:endParaRPr lang="en-US" dirty="0" smtClean="0"/>
          </a:p>
          <a:p>
            <a:r>
              <a:rPr lang="en-US" dirty="0" smtClean="0"/>
              <a:t>May I (please)______V______?</a:t>
            </a:r>
          </a:p>
          <a:p>
            <a:endParaRPr lang="en-US" dirty="0" smtClean="0"/>
          </a:p>
          <a:p>
            <a:r>
              <a:rPr lang="en-US" dirty="0" smtClean="0"/>
              <a:t>Is it okay if I _______V________?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Is it okay to ______V________?</a:t>
            </a:r>
          </a:p>
          <a:p>
            <a:pPr marL="0" indent="0">
              <a:buFont typeface="Wingdings 3" charset="2"/>
              <a:buNone/>
            </a:pPr>
            <a:endParaRPr lang="en-US" dirty="0" smtClean="0"/>
          </a:p>
          <a:p>
            <a:r>
              <a:rPr lang="en-US" dirty="0" smtClean="0"/>
              <a:t>Would it be okay if I ___</a:t>
            </a:r>
            <a:r>
              <a:rPr lang="en-US" dirty="0" smtClean="0"/>
              <a:t>V (past)____?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Would you mind if I ___</a:t>
            </a:r>
            <a:r>
              <a:rPr lang="en-US" dirty="0" smtClean="0"/>
              <a:t>V (past)___?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57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3 situations where you need </a:t>
            </a:r>
            <a:r>
              <a:rPr lang="en-US" dirty="0" smtClean="0"/>
              <a:t>permission </a:t>
            </a:r>
            <a:r>
              <a:rPr lang="en-US" dirty="0"/>
              <a:t>to do something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To who?</a:t>
            </a:r>
          </a:p>
          <a:p>
            <a:pPr lvl="1"/>
            <a:r>
              <a:rPr lang="en-US" dirty="0" smtClean="0"/>
              <a:t>What do you need permission to do?</a:t>
            </a:r>
          </a:p>
          <a:p>
            <a:pPr lvl="1"/>
            <a:r>
              <a:rPr lang="en-US" dirty="0" smtClean="0"/>
              <a:t>Why?</a:t>
            </a:r>
          </a:p>
          <a:p>
            <a:endParaRPr lang="en-US" dirty="0"/>
          </a:p>
          <a:p>
            <a:r>
              <a:rPr lang="en-US" dirty="0" smtClean="0"/>
              <a:t>Create one sentence for each asking </a:t>
            </a:r>
            <a:r>
              <a:rPr lang="en-US" smtClean="0"/>
              <a:t>for permission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70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169</TotalTime>
  <Words>722</Words>
  <Application>Microsoft Office PowerPoint</Application>
  <PresentationFormat>Widescreen</PresentationFormat>
  <Paragraphs>133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HY중고딕</vt:lpstr>
      <vt:lpstr>Myriad Pro</vt:lpstr>
      <vt:lpstr>Arial</vt:lpstr>
      <vt:lpstr>Century Gothic</vt:lpstr>
      <vt:lpstr>Wingdings 3</vt:lpstr>
      <vt:lpstr>Wisp</vt:lpstr>
      <vt:lpstr>Modal Verbs</vt:lpstr>
      <vt:lpstr>Request – asking someone to do something for you Permission – asking someone to allow you to do something</vt:lpstr>
      <vt:lpstr>Request – asking someone to do something for you </vt:lpstr>
      <vt:lpstr>Request – asking someone to do something for you </vt:lpstr>
      <vt:lpstr>Practice</vt:lpstr>
      <vt:lpstr>Permission – asking someone to allow you to do something</vt:lpstr>
      <vt:lpstr>Examples</vt:lpstr>
      <vt:lpstr>Permission – asking someone to allow you to do something.</vt:lpstr>
      <vt:lpstr>Practice</vt:lpstr>
      <vt:lpstr>Practice</vt:lpstr>
      <vt:lpstr>Negative Requests</vt:lpstr>
      <vt:lpstr>Make a negative request for the following situation</vt:lpstr>
      <vt:lpstr>Permission for Negatives</vt:lpstr>
      <vt:lpstr>Ask for permission using a negative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Modal Verbs</dc:title>
  <dc:creator>Microsoft account</dc:creator>
  <cp:lastModifiedBy>Whitehead, George E.K. (Prof.)</cp:lastModifiedBy>
  <cp:revision>16</cp:revision>
  <dcterms:created xsi:type="dcterms:W3CDTF">2016-01-23T08:11:34Z</dcterms:created>
  <dcterms:modified xsi:type="dcterms:W3CDTF">2016-05-10T01:03:52Z</dcterms:modified>
</cp:coreProperties>
</file>