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3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Relationships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530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FA64C-133C-467C-8757-C18991B0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4E1E9-3EE1-4EBB-861F-13D9E964B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Image result for talk">
            <a:extLst>
              <a:ext uri="{FF2B5EF4-FFF2-40B4-BE49-F238E27FC236}">
                <a16:creationId xmlns:a16="http://schemas.microsoft.com/office/drawing/2014/main" id="{BC6BD7E9-DBFA-441F-AE75-087D18E8F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228" y="3182662"/>
            <a:ext cx="5312979" cy="298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86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AC7B8-F01D-4D37-95DD-107248B7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Fun Quiz Jigsaw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5F850-3D61-44FA-9EBC-530D55286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Image result for quiz">
            <a:extLst>
              <a:ext uri="{FF2B5EF4-FFF2-40B4-BE49-F238E27FC236}">
                <a16:creationId xmlns:a16="http://schemas.microsoft.com/office/drawing/2014/main" id="{E2D03713-9F3D-49BE-BFFC-19E74F76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726" y="3036939"/>
            <a:ext cx="5046936" cy="25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50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Ideal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616" y="2177831"/>
            <a:ext cx="2266163" cy="3416300"/>
          </a:xfrm>
        </p:spPr>
        <p:txBody>
          <a:bodyPr>
            <a:noAutofit/>
          </a:bodyPr>
          <a:lstStyle/>
          <a:p>
            <a:r>
              <a:rPr lang="en-CA" sz="1600" dirty="0"/>
              <a:t>Commitment</a:t>
            </a:r>
          </a:p>
          <a:p>
            <a:r>
              <a:rPr lang="en-CA" sz="1600" dirty="0"/>
              <a:t>Generosity</a:t>
            </a:r>
          </a:p>
          <a:p>
            <a:r>
              <a:rPr lang="en-CA" sz="1600" dirty="0"/>
              <a:t>Honesty</a:t>
            </a:r>
          </a:p>
          <a:p>
            <a:r>
              <a:rPr lang="en-CA" sz="1600" dirty="0"/>
              <a:t>Humor</a:t>
            </a:r>
          </a:p>
          <a:p>
            <a:r>
              <a:rPr lang="en-CA" sz="1600" dirty="0"/>
              <a:t>Kindness</a:t>
            </a:r>
          </a:p>
          <a:p>
            <a:r>
              <a:rPr lang="en-CA" sz="1600" dirty="0"/>
              <a:t>Love</a:t>
            </a:r>
          </a:p>
          <a:p>
            <a:r>
              <a:rPr lang="en-CA" sz="1600" dirty="0"/>
              <a:t>Loyalty</a:t>
            </a:r>
          </a:p>
          <a:p>
            <a:r>
              <a:rPr lang="en-CA" sz="1600" dirty="0"/>
              <a:t>Sensitivity</a:t>
            </a:r>
          </a:p>
          <a:p>
            <a:r>
              <a:rPr lang="en-CA" sz="1600" dirty="0"/>
              <a:t>Sincerity</a:t>
            </a:r>
          </a:p>
          <a:p>
            <a:r>
              <a:rPr lang="en-CA" sz="1600" dirty="0"/>
              <a:t>Tolerance</a:t>
            </a:r>
          </a:p>
          <a:p>
            <a:r>
              <a:rPr lang="en-CA" sz="1600" dirty="0"/>
              <a:t>Trust</a:t>
            </a:r>
          </a:p>
          <a:p>
            <a:r>
              <a:rPr lang="en-CA" sz="1600" dirty="0"/>
              <a:t>Understanding </a:t>
            </a:r>
          </a:p>
        </p:txBody>
      </p:sp>
      <p:pic>
        <p:nvPicPr>
          <p:cNvPr id="4" name="Picture 3" descr="http://neuron.illinois.edu/sites/default/files/games/Brain/images/side/outline.png"/>
          <p:cNvPicPr/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356690" y="2300889"/>
            <a:ext cx="3872910" cy="397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AE0B61-C83A-4B29-AAC2-94CE01631984}"/>
              </a:ext>
            </a:extLst>
          </p:cNvPr>
          <p:cNvSpPr txBox="1">
            <a:spLocks/>
          </p:cNvSpPr>
          <p:nvPr/>
        </p:nvSpPr>
        <p:spPr>
          <a:xfrm>
            <a:off x="9332002" y="2568903"/>
            <a:ext cx="2266163" cy="341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dirty="0"/>
              <a:t>Money</a:t>
            </a:r>
          </a:p>
          <a:p>
            <a:r>
              <a:rPr lang="en-CA" sz="1600" dirty="0"/>
              <a:t>Job</a:t>
            </a:r>
          </a:p>
          <a:p>
            <a:r>
              <a:rPr lang="en-CA" sz="1600" dirty="0"/>
              <a:t>House</a:t>
            </a:r>
          </a:p>
          <a:p>
            <a:r>
              <a:rPr lang="en-CA" sz="1600" dirty="0"/>
              <a:t>Family background</a:t>
            </a:r>
          </a:p>
          <a:p>
            <a:r>
              <a:rPr lang="en-CA" sz="1600" dirty="0"/>
              <a:t>Height</a:t>
            </a:r>
          </a:p>
          <a:p>
            <a:r>
              <a:rPr lang="en-CA" sz="1600" dirty="0"/>
              <a:t>Face</a:t>
            </a:r>
          </a:p>
          <a:p>
            <a:r>
              <a:rPr lang="en-CA" sz="1600" dirty="0"/>
              <a:t>Body</a:t>
            </a:r>
          </a:p>
          <a:p>
            <a:r>
              <a:rPr lang="en-CA" sz="1600" dirty="0"/>
              <a:t>Hobbies</a:t>
            </a:r>
          </a:p>
          <a:p>
            <a:r>
              <a:rPr lang="en-CA" sz="1600" dirty="0"/>
              <a:t>Intelligence</a:t>
            </a:r>
          </a:p>
        </p:txBody>
      </p:sp>
    </p:spTree>
    <p:extLst>
      <p:ext uri="{BB962C8B-B14F-4D97-AF65-F5344CB8AC3E}">
        <p14:creationId xmlns:p14="http://schemas.microsoft.com/office/powerpoint/2010/main" val="791252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My</a:t>
            </a:r>
            <a:r>
              <a:rPr lang="ko-KR" altLang="en-US" dirty="0"/>
              <a:t> </a:t>
            </a:r>
            <a:r>
              <a:rPr lang="en-US" altLang="ko-KR" dirty="0"/>
              <a:t>Ideal Partner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52027" cy="3416300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I am ______ the ideal guy/girl for me is someone who is_______.</a:t>
            </a:r>
          </a:p>
          <a:p>
            <a:r>
              <a:rPr lang="en-US" altLang="ko-KR" sz="2400" dirty="0"/>
              <a:t>I want someone who is_______ because_______.</a:t>
            </a:r>
          </a:p>
          <a:p>
            <a:r>
              <a:rPr lang="en-US" altLang="ko-KR" sz="2400" dirty="0"/>
              <a:t>I want someone who can _________ because_____.</a:t>
            </a:r>
          </a:p>
          <a:p>
            <a:r>
              <a:rPr lang="en-US" altLang="ko-KR" sz="2400" dirty="0"/>
              <a:t>I like someone who is able to___________ because _________.</a:t>
            </a:r>
          </a:p>
          <a:p>
            <a:r>
              <a:rPr lang="en-US" altLang="ko-KR" sz="2400" dirty="0"/>
              <a:t>My Ideal guy/girl should be ______________. Ex. 140-190 tall, blood type B</a:t>
            </a:r>
          </a:p>
          <a:p>
            <a:r>
              <a:rPr lang="en-US" altLang="ko-KR" sz="2400" dirty="0"/>
              <a:t>Their ____________ doesn’t matter to me.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06305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96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Relationships</vt:lpstr>
      <vt:lpstr>Survey</vt:lpstr>
      <vt:lpstr>Fun Quiz Jigsaw</vt:lpstr>
      <vt:lpstr>Ideal type</vt:lpstr>
      <vt:lpstr>My Ideal Partner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People</dc:title>
  <dc:creator>Microsoft account</dc:creator>
  <cp:lastModifiedBy>Whitehead George</cp:lastModifiedBy>
  <cp:revision>11</cp:revision>
  <dcterms:created xsi:type="dcterms:W3CDTF">2015-10-23T06:10:25Z</dcterms:created>
  <dcterms:modified xsi:type="dcterms:W3CDTF">2019-08-29T05:28:28Z</dcterms:modified>
</cp:coreProperties>
</file>