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7" r:id="rId5"/>
    <p:sldId id="266" r:id="rId6"/>
    <p:sldId id="257" r:id="rId7"/>
    <p:sldId id="278" r:id="rId8"/>
    <p:sldId id="263" r:id="rId9"/>
    <p:sldId id="280" r:id="rId10"/>
    <p:sldId id="267" r:id="rId11"/>
    <p:sldId id="268" r:id="rId12"/>
    <p:sldId id="269" r:id="rId13"/>
    <p:sldId id="279" r:id="rId14"/>
    <p:sldId id="275" r:id="rId15"/>
    <p:sldId id="265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7B80E9F-F7C1-4396-8527-FB4273A4A789}">
          <p14:sldIdLst>
            <p14:sldId id="256"/>
            <p14:sldId id="258"/>
            <p14:sldId id="259"/>
            <p14:sldId id="277"/>
            <p14:sldId id="266"/>
            <p14:sldId id="257"/>
            <p14:sldId id="278"/>
            <p14:sldId id="263"/>
            <p14:sldId id="280"/>
            <p14:sldId id="267"/>
            <p14:sldId id="268"/>
            <p14:sldId id="269"/>
            <p14:sldId id="279"/>
            <p14:sldId id="275"/>
            <p14:sldId id="265"/>
            <p14:sldId id="264"/>
          </p14:sldIdLst>
        </p14:section>
        <p14:section name="제목 없는 구역" id="{610ECB9E-FA27-42DF-9C50-0385E4320E05}">
          <p14:sldIdLst/>
        </p14:section>
        <p14:section name="제목 없는 구역" id="{DF1E08F2-595D-4E6F-B9BB-1D4613C92E7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oacertification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achdawnwrites.com/2011/09/why-weakness-is-the-key-to-a-strong-and-successful-team/key-to-succes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vmkr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Social Media for </a:t>
            </a:r>
            <a:r>
              <a:rPr lang="en-US" altLang="ko-KR"/>
              <a:t>your Career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Linked-in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95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ioacertification.com/sitebuilder/images/Distinguish_Yourself2-460x23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55" y="2050288"/>
            <a:ext cx="4225073" cy="37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16EBAE-7F67-4B13-A975-0F94FFC8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 cover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FD604-DAF8-44D8-A2C4-6E4735266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87168"/>
            <a:ext cx="5942922" cy="3880773"/>
          </a:xfrm>
        </p:spPr>
        <p:txBody>
          <a:bodyPr/>
          <a:lstStyle/>
          <a:p>
            <a:r>
              <a:rPr lang="en-US" dirty="0"/>
              <a:t>Helps you to stand out from other applicants</a:t>
            </a:r>
          </a:p>
          <a:p>
            <a:endParaRPr lang="en-US" dirty="0"/>
          </a:p>
          <a:p>
            <a:r>
              <a:rPr lang="en-US" dirty="0"/>
              <a:t>Allows you to explain why they should consider you for the position</a:t>
            </a:r>
          </a:p>
          <a:p>
            <a:endParaRPr lang="en-US" dirty="0"/>
          </a:p>
          <a:p>
            <a:r>
              <a:rPr lang="en-US" dirty="0"/>
              <a:t>Why you would be a good choice</a:t>
            </a:r>
          </a:p>
          <a:p>
            <a:endParaRPr lang="en-US" dirty="0"/>
          </a:p>
          <a:p>
            <a:r>
              <a:rPr lang="en-US" dirty="0"/>
              <a:t>Outlines your skills and abilities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57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F275-C49A-4699-B5E0-7C25574D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A342-E64F-4289-813E-FCA82FCB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5101"/>
            <a:ext cx="5772234" cy="4721386"/>
          </a:xfrm>
        </p:spPr>
        <p:txBody>
          <a:bodyPr>
            <a:normAutofit/>
          </a:bodyPr>
          <a:lstStyle/>
          <a:p>
            <a:endParaRPr lang="en-US" altLang="ko-KR" sz="3200" b="1" dirty="0">
              <a:ea typeface="굴림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900" dirty="0"/>
              <a:t> No more than 1 page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900" dirty="0"/>
              <a:t> Times Roman Font, 12 pt., single spaced</a:t>
            </a:r>
          </a:p>
          <a:p>
            <a:pPr marL="0" indent="0">
              <a:buNone/>
            </a:pPr>
            <a:endParaRPr lang="en-US" altLang="ko-KR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900" dirty="0"/>
              <a:t> Make a pdf. if emailing to avoid others modifying it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900" dirty="0"/>
              <a:t> Strive for neatness and showing your personality</a:t>
            </a:r>
          </a:p>
          <a:p>
            <a:endParaRPr lang="en-US" dirty="0"/>
          </a:p>
        </p:txBody>
      </p:sp>
      <p:sp>
        <p:nvSpPr>
          <p:cNvPr id="614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AAAB9B2-4AE9-476F-8403-8E0FB114DF9A}" type="slidenum">
              <a:rPr lang="en-US" altLang="ko-KR" sz="1400"/>
              <a:pPr/>
              <a:t>11</a:t>
            </a:fld>
            <a:endParaRPr lang="en-US" altLang="ko-KR" sz="1400"/>
          </a:p>
        </p:txBody>
      </p:sp>
      <p:pic>
        <p:nvPicPr>
          <p:cNvPr id="4098" name="Picture 2" descr="basics에 대한 이미지 검색결과">
            <a:extLst>
              <a:ext uri="{FF2B5EF4-FFF2-40B4-BE49-F238E27FC236}">
                <a16:creationId xmlns:a16="http://schemas.microsoft.com/office/drawing/2014/main" id="{06BB57EB-8872-4E05-9A9A-553EEDBF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55" y="1816607"/>
            <a:ext cx="3986897" cy="39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0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EF3D-F2CC-46EB-A9F5-FF9343BE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BD7B-98B8-4453-B6EC-3A5D75E95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latin typeface="inherit"/>
                <a:ea typeface="굴림" panose="020B0600000101010101" pitchFamily="50" charset="-127"/>
              </a:rPr>
              <a:t>Some skill keywords include:</a:t>
            </a:r>
            <a:r>
              <a:rPr lang="en-US" altLang="ko-KR" dirty="0">
                <a:latin typeface="inherit"/>
                <a:ea typeface="굴림" panose="020B0600000101010101" pitchFamily="50" charset="-127"/>
              </a:rPr>
              <a:t> wrote, planned, programmed, designed, provided, created, built, enabled, taught and trained. </a:t>
            </a: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r>
              <a:rPr lang="en-US" altLang="ko-KR" b="1" dirty="0">
                <a:latin typeface="inherit"/>
                <a:ea typeface="굴림" panose="020B0600000101010101" pitchFamily="50" charset="-127"/>
              </a:rPr>
              <a:t>Some results oriented keywords include:</a:t>
            </a:r>
            <a:r>
              <a:rPr lang="en-US" altLang="ko-KR" dirty="0">
                <a:latin typeface="inherit"/>
                <a:ea typeface="굴림" panose="020B0600000101010101" pitchFamily="50" charset="-127"/>
              </a:rPr>
              <a:t> increased, reduced, redesigned, upgraded, initiated, implemented,  generated and produced. </a:t>
            </a:r>
          </a:p>
          <a:p>
            <a:endParaRPr lang="en-US" altLang="ko-KR" dirty="0">
              <a:latin typeface="inherit"/>
              <a:ea typeface="굴림" panose="020B0600000101010101" pitchFamily="50" charset="-127"/>
            </a:endParaRPr>
          </a:p>
          <a:p>
            <a:r>
              <a:rPr lang="en-US" altLang="ko-KR" b="1" dirty="0">
                <a:latin typeface="inherit"/>
                <a:ea typeface="굴림" panose="020B0600000101010101" pitchFamily="50" charset="-127"/>
              </a:rPr>
              <a:t>Some recognition related keywords include:</a:t>
            </a:r>
            <a:r>
              <a:rPr lang="en-US" altLang="ko-KR" dirty="0">
                <a:latin typeface="inherit"/>
                <a:ea typeface="굴림" panose="020B0600000101010101" pitchFamily="50" charset="-127"/>
              </a:rPr>
              <a:t> honored, awarded, promoted, selected, lauded for, recognized, chosen and credited. </a:t>
            </a:r>
          </a:p>
          <a:p>
            <a:endParaRPr lang="en-US" dirty="0"/>
          </a:p>
        </p:txBody>
      </p:sp>
      <p:sp>
        <p:nvSpPr>
          <p:cNvPr id="717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B23292D-CAA3-4D0A-9FF2-80660C389F9C}" type="slidenum">
              <a:rPr lang="en-US" altLang="ko-KR" sz="1400"/>
              <a:pPr/>
              <a:t>12</a:t>
            </a:fld>
            <a:endParaRPr lang="en-US" altLang="ko-KR" sz="1400"/>
          </a:p>
        </p:txBody>
      </p:sp>
      <p:pic>
        <p:nvPicPr>
          <p:cNvPr id="7175" name="Picture 12" descr="http://coachdawnwrites.com/wp-content/uploads/2011/08/key-to-succ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648" y="3203706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9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73BF-8296-40B6-A7A6-250974C0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368B-C3C7-4129-B9F1-AF658DF91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check it for errors?</a:t>
            </a:r>
          </a:p>
          <a:p>
            <a:endParaRPr lang="en-US" dirty="0"/>
          </a:p>
          <a:p>
            <a:r>
              <a:rPr lang="en-US" dirty="0"/>
              <a:t>Did you mention skills and qualities that will make you stand out?</a:t>
            </a:r>
          </a:p>
          <a:p>
            <a:endParaRPr lang="en-US" dirty="0"/>
          </a:p>
          <a:p>
            <a:r>
              <a:rPr lang="en-US" dirty="0"/>
              <a:t>Did you use formal language? Dear ________  Sincerely, __________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2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4A22E4B-D4E9-4BF5-8BDA-120318CBFDBA}" type="slidenum">
              <a:rPr lang="en-US" altLang="ko-KR" sz="1400"/>
              <a:pPr/>
              <a:t>14</a:t>
            </a:fld>
            <a:endParaRPr lang="en-US" altLang="ko-KR" sz="140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648200" y="193676"/>
            <a:ext cx="60198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First Name Last Name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Address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City, State, Zip Code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Phone Number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Cell Phone Number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Email </a:t>
            </a:r>
          </a:p>
          <a:p>
            <a:pPr eaLnBrk="1" hangingPunct="1"/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Name or</a:t>
            </a: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Title or Human Resource Manager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Company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Address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City, State, Zip Code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Date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Dear Hiring Manager, or Ms. Smith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I am interested in the summer position at Super Store advertised in The Huntsville Times.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I have excellent communication skills and an aptitude for customer service. My past experience as a volunteer at Huntsville Hospital made it necessary for me to focus on </a:t>
            </a:r>
            <a:r>
              <a:rPr lang="en-US" altLang="ko-KR" sz="1200">
                <a:solidFill>
                  <a:srgbClr val="339933"/>
                </a:solidFill>
                <a:latin typeface="inherit"/>
                <a:ea typeface="굴림" panose="020B0600000101010101" pitchFamily="50" charset="-127"/>
              </a:rPr>
              <a:t>providing</a:t>
            </a:r>
            <a:r>
              <a:rPr lang="en-US" altLang="ko-KR" sz="1200">
                <a:latin typeface="inherit"/>
                <a:ea typeface="굴림" panose="020B0600000101010101" pitchFamily="50" charset="-127"/>
              </a:rPr>
              <a:t> quality customer service, and also </a:t>
            </a:r>
            <a:r>
              <a:rPr lang="en-US" altLang="ko-KR" sz="1200">
                <a:solidFill>
                  <a:srgbClr val="339933"/>
                </a:solidFill>
                <a:latin typeface="inherit"/>
                <a:ea typeface="굴림" panose="020B0600000101010101" pitchFamily="50" charset="-127"/>
              </a:rPr>
              <a:t>enabled</a:t>
            </a:r>
            <a:r>
              <a:rPr lang="en-US" altLang="ko-KR" sz="1200">
                <a:latin typeface="inherit"/>
                <a:ea typeface="굴림" panose="020B0600000101010101" pitchFamily="50" charset="-127"/>
              </a:rPr>
              <a:t> me to work with all types of people.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I believe that my communication skills, customer service abilities, and positive work ethic would make me an asset to your store.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Thank you for your consideration. I can be reached at email address or 256-222-2222. I look forward to hearing from you soon.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Sincerely,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 i="1">
                <a:latin typeface="inherit"/>
                <a:ea typeface="굴림" panose="020B0600000101010101" pitchFamily="50" charset="-127"/>
              </a:rPr>
              <a:t>Your Signature </a:t>
            </a:r>
            <a:br>
              <a:rPr lang="en-US" altLang="ko-KR" sz="1200" i="1">
                <a:latin typeface="inherit"/>
                <a:ea typeface="굴림" panose="020B0600000101010101" pitchFamily="50" charset="-127"/>
              </a:rPr>
            </a:b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Your Typed Name </a:t>
            </a:r>
          </a:p>
          <a:p>
            <a:pPr eaLnBrk="1" hangingPunct="1"/>
            <a:endParaRPr lang="en-US" altLang="ko-KR" sz="1200">
              <a:ea typeface="굴림" panose="020B0600000101010101" pitchFamily="50" charset="-127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981200" y="19050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ko-KR" sz="1400" b="1">
                <a:latin typeface="inherit"/>
                <a:ea typeface="굴림" panose="020B0600000101010101" pitchFamily="50" charset="-127"/>
              </a:rPr>
              <a:t>Employer Contact </a:t>
            </a:r>
          </a:p>
          <a:p>
            <a:pPr eaLnBrk="1" hangingPunct="1"/>
            <a:r>
              <a:rPr lang="en-US" altLang="ko-KR" sz="1400" b="1">
                <a:latin typeface="inherit"/>
                <a:ea typeface="굴림" panose="020B0600000101010101" pitchFamily="50" charset="-127"/>
              </a:rPr>
              <a:t>Information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81200" y="4572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ko-KR" sz="1400" b="1">
                <a:ea typeface="굴림" panose="020B0600000101010101" pitchFamily="50" charset="-127"/>
              </a:rPr>
              <a:t>Your Contact Info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038600" y="609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3429000" y="2133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2057401" y="2743200"/>
            <a:ext cx="1273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Date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895600" y="2895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1828801" y="3124200"/>
            <a:ext cx="1806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Greeting</a:t>
            </a:r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2819400" y="3276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24" name="AutoShape 13"/>
          <p:cNvSpPr>
            <a:spLocks noChangeArrowheads="1"/>
          </p:cNvSpPr>
          <p:nvPr/>
        </p:nvSpPr>
        <p:spPr bwMode="auto">
          <a:xfrm>
            <a:off x="6781800" y="228600"/>
            <a:ext cx="1828800" cy="1295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25" name="AutoShape 14"/>
          <p:cNvSpPr>
            <a:spLocks noChangeArrowheads="1"/>
          </p:cNvSpPr>
          <p:nvPr/>
        </p:nvSpPr>
        <p:spPr bwMode="auto">
          <a:xfrm>
            <a:off x="4572000" y="1676400"/>
            <a:ext cx="3124200" cy="1066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26" name="AutoShape 15"/>
          <p:cNvSpPr>
            <a:spLocks noChangeArrowheads="1"/>
          </p:cNvSpPr>
          <p:nvPr/>
        </p:nvSpPr>
        <p:spPr bwMode="auto">
          <a:xfrm>
            <a:off x="4572000" y="2819400"/>
            <a:ext cx="685800" cy="228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27" name="AutoShape 16"/>
          <p:cNvSpPr>
            <a:spLocks noChangeArrowheads="1"/>
          </p:cNvSpPr>
          <p:nvPr/>
        </p:nvSpPr>
        <p:spPr bwMode="auto">
          <a:xfrm>
            <a:off x="4572000" y="3048000"/>
            <a:ext cx="3124200" cy="381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28" name="AutoShape 17"/>
          <p:cNvSpPr>
            <a:spLocks noChangeArrowheads="1"/>
          </p:cNvSpPr>
          <p:nvPr/>
        </p:nvSpPr>
        <p:spPr bwMode="auto">
          <a:xfrm>
            <a:off x="4572000" y="3505200"/>
            <a:ext cx="58674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29" name="AutoShape 18"/>
          <p:cNvSpPr>
            <a:spLocks noChangeArrowheads="1"/>
          </p:cNvSpPr>
          <p:nvPr/>
        </p:nvSpPr>
        <p:spPr bwMode="auto">
          <a:xfrm>
            <a:off x="4572000" y="3886200"/>
            <a:ext cx="5867400" cy="1219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30" name="AutoShape 19"/>
          <p:cNvSpPr>
            <a:spLocks noChangeArrowheads="1"/>
          </p:cNvSpPr>
          <p:nvPr/>
        </p:nvSpPr>
        <p:spPr bwMode="auto">
          <a:xfrm>
            <a:off x="4572000" y="5181600"/>
            <a:ext cx="5867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31" name="AutoShape 20"/>
          <p:cNvSpPr>
            <a:spLocks noChangeArrowheads="1"/>
          </p:cNvSpPr>
          <p:nvPr/>
        </p:nvSpPr>
        <p:spPr bwMode="auto">
          <a:xfrm>
            <a:off x="4572000" y="5715000"/>
            <a:ext cx="2133600" cy="914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1905000" y="3505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Introduction</a:t>
            </a:r>
          </a:p>
        </p:txBody>
      </p:sp>
      <p:sp>
        <p:nvSpPr>
          <p:cNvPr id="13333" name="Line 22"/>
          <p:cNvSpPr>
            <a:spLocks noChangeShapeType="1"/>
          </p:cNvSpPr>
          <p:nvPr/>
        </p:nvSpPr>
        <p:spPr bwMode="auto">
          <a:xfrm>
            <a:off x="3048000" y="3657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1905000" y="4267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What you offer them</a:t>
            </a:r>
          </a:p>
        </p:txBody>
      </p:sp>
      <p:sp>
        <p:nvSpPr>
          <p:cNvPr id="13335" name="Line 24"/>
          <p:cNvSpPr>
            <a:spLocks noChangeShapeType="1"/>
          </p:cNvSpPr>
          <p:nvPr/>
        </p:nvSpPr>
        <p:spPr bwMode="auto">
          <a:xfrm>
            <a:off x="37338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1828800" y="5181600"/>
            <a:ext cx="1905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What happens now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and close</a:t>
            </a:r>
          </a:p>
        </p:txBody>
      </p:sp>
      <p:sp>
        <p:nvSpPr>
          <p:cNvPr id="13337" name="Line 27"/>
          <p:cNvSpPr>
            <a:spLocks noChangeShapeType="1"/>
          </p:cNvSpPr>
          <p:nvPr/>
        </p:nvSpPr>
        <p:spPr bwMode="auto">
          <a:xfrm>
            <a:off x="35814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8" name="Line 28"/>
          <p:cNvSpPr>
            <a:spLocks noChangeShapeType="1"/>
          </p:cNvSpPr>
          <p:nvPr/>
        </p:nvSpPr>
        <p:spPr bwMode="auto">
          <a:xfrm>
            <a:off x="3352800" y="5715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9" name="Rectangle 29"/>
          <p:cNvSpPr>
            <a:spLocks noChangeArrowheads="1"/>
          </p:cNvSpPr>
          <p:nvPr/>
        </p:nvSpPr>
        <p:spPr bwMode="auto">
          <a:xfrm>
            <a:off x="1752600" y="1524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 b="1">
                <a:solidFill>
                  <a:srgbClr val="FF0000"/>
                </a:solidFill>
                <a:ea typeface="굴림" panose="020B0600000101010101" pitchFamily="50" charset="-127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05557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https://www.cover-letter-now.com/</a:t>
            </a:r>
          </a:p>
          <a:p>
            <a:endParaRPr lang="en-US" altLang="ko-KR" dirty="0"/>
          </a:p>
          <a:p>
            <a:r>
              <a:rPr lang="en-US" altLang="ko-KR" dirty="0"/>
              <a:t>http://www.youthcentral.vic.gov.au/jobs-careers/applying-for-jobs/cover-letter-no-work-experience</a:t>
            </a:r>
          </a:p>
          <a:p>
            <a:endParaRPr lang="en-US" altLang="ko-KR" dirty="0"/>
          </a:p>
          <a:p>
            <a:r>
              <a:rPr lang="en-US" altLang="ko-KR" dirty="0"/>
              <a:t>http://www.totaljobs.com/careers-advice/cv-and-cover-letter/cover-letter-examples-graduate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141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9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Resume vs. CV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What is the difference between a resume and a CV?</a:t>
            </a:r>
            <a:endParaRPr lang="ko-KR" altLang="en-US" dirty="0"/>
          </a:p>
        </p:txBody>
      </p:sp>
      <p:pic>
        <p:nvPicPr>
          <p:cNvPr id="2050" name="Picture 2" descr="https://www.apexcareerservices.com/wp-content/uploads/How-to-write-a-good-Resum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18" y="3690406"/>
            <a:ext cx="2761796" cy="27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9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2160589"/>
            <a:ext cx="4394538" cy="3880773"/>
          </a:xfrm>
        </p:spPr>
        <p:txBody>
          <a:bodyPr/>
          <a:lstStyle/>
          <a:p>
            <a:r>
              <a:rPr lang="en-US" altLang="ko-KR" dirty="0"/>
              <a:t>Resume is a French word meaning “summary”</a:t>
            </a:r>
          </a:p>
          <a:p>
            <a:endParaRPr lang="en-US" altLang="ko-KR" dirty="0"/>
          </a:p>
          <a:p>
            <a:r>
              <a:rPr lang="en-US" altLang="ko-KR" dirty="0"/>
              <a:t>It is a summary of a person’s education, skills, and work experience</a:t>
            </a:r>
          </a:p>
          <a:p>
            <a:endParaRPr lang="en-US" altLang="ko-KR" dirty="0"/>
          </a:p>
          <a:p>
            <a:r>
              <a:rPr lang="en-US" altLang="ko-KR" dirty="0"/>
              <a:t>It is usually 1 page long and maximum 2 pages</a:t>
            </a:r>
            <a:endParaRPr lang="ko-KR" altLang="en-US" dirty="0"/>
          </a:p>
        </p:txBody>
      </p:sp>
      <p:pic>
        <p:nvPicPr>
          <p:cNvPr id="1026" name="Picture 2" descr="관련 이미지">
            <a:extLst>
              <a:ext uri="{FF2B5EF4-FFF2-40B4-BE49-F238E27FC236}">
                <a16:creationId xmlns:a16="http://schemas.microsoft.com/office/drawing/2014/main" id="{3ADE60CD-3B52-4557-93DA-6C2F5157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-7334"/>
            <a:ext cx="4754880" cy="68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0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738D-6652-4A8D-9568-B1F37524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C.V. – Curriculum Vitae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D5D1-04B5-4B7C-94F5-6B09B68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626186" cy="3880773"/>
          </a:xfrm>
        </p:spPr>
        <p:txBody>
          <a:bodyPr/>
          <a:lstStyle/>
          <a:p>
            <a:r>
              <a:rPr lang="en-US" dirty="0"/>
              <a:t>Curriculum Vitae is Latin for “course of life.”</a:t>
            </a:r>
          </a:p>
          <a:p>
            <a:endParaRPr lang="en-US" dirty="0"/>
          </a:p>
          <a:p>
            <a:r>
              <a:rPr lang="en-US" dirty="0"/>
              <a:t>It is more detailed than a resume</a:t>
            </a:r>
          </a:p>
          <a:p>
            <a:endParaRPr lang="en-US" dirty="0"/>
          </a:p>
          <a:p>
            <a:r>
              <a:rPr lang="en-US" dirty="0"/>
              <a:t>Often more than 2 pages</a:t>
            </a:r>
          </a:p>
          <a:p>
            <a:endParaRPr lang="en-US" dirty="0"/>
          </a:p>
          <a:p>
            <a:r>
              <a:rPr lang="en-US" dirty="0"/>
              <a:t>Outlines everything the applicant has done or achieved</a:t>
            </a:r>
          </a:p>
        </p:txBody>
      </p:sp>
      <p:pic>
        <p:nvPicPr>
          <p:cNvPr id="2050" name="Picture 2" descr="sample cv에 대한 이미지 검색결과">
            <a:extLst>
              <a:ext uri="{FF2B5EF4-FFF2-40B4-BE49-F238E27FC236}">
                <a16:creationId xmlns:a16="http://schemas.microsoft.com/office/drawing/2014/main" id="{8E93FF3F-1ACF-4CB4-8B3B-8BAE009A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36" y="0"/>
            <a:ext cx="5388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9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George’s CV sample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http://profgwhitehead.weebly.com/uploads/4/7/9/3/47931813/george_whitehead_cv.pdf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048409-48EB-4113-AB51-1388ED0EFA1E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Creating a Resume/ CV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https://novoresume.com/</a:t>
            </a:r>
          </a:p>
          <a:p>
            <a:endParaRPr lang="en-US" altLang="ko-KR" dirty="0">
              <a:hlinkClick r:id="rId2"/>
            </a:endParaRPr>
          </a:p>
          <a:p>
            <a:pPr marL="0" indent="0">
              <a:buNone/>
            </a:pPr>
            <a:endParaRPr lang="en-US" altLang="ko-KR" dirty="0">
              <a:hlinkClick r:id="rId2"/>
            </a:endParaRPr>
          </a:p>
          <a:p>
            <a:pPr marL="0" indent="0">
              <a:buNone/>
            </a:pPr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www.cvmkr.com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66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D882-E96C-4F54-AAAF-169FF38B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DD4F2-C85F-43BF-91E2-CD0BE3DE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cover letter gif에 대한 이미지 검색결과">
            <a:extLst>
              <a:ext uri="{FF2B5EF4-FFF2-40B4-BE49-F238E27FC236}">
                <a16:creationId xmlns:a16="http://schemas.microsoft.com/office/drawing/2014/main" id="{B101A629-42D7-45A3-9F51-C7D378D82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6D4DB-4B4F-4075-B06C-80515A69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"/>
            <a:ext cx="12192000" cy="68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Cover Letter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What is a cover letter?</a:t>
            </a:r>
          </a:p>
          <a:p>
            <a:r>
              <a:rPr lang="en-US" altLang="ko-KR" dirty="0"/>
              <a:t>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248816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6195-108B-4AC8-BCE6-4AE9D9C2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707CC-DD54-4289-8404-844A04462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26432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386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굴림</vt:lpstr>
      <vt:lpstr>맑은 고딕</vt:lpstr>
      <vt:lpstr>Arial</vt:lpstr>
      <vt:lpstr>HY그래픽M</vt:lpstr>
      <vt:lpstr>inherit</vt:lpstr>
      <vt:lpstr>Times New Roman</vt:lpstr>
      <vt:lpstr>Trebuchet MS</vt:lpstr>
      <vt:lpstr>Wingdings</vt:lpstr>
      <vt:lpstr>Wingdings 3</vt:lpstr>
      <vt:lpstr>패싯</vt:lpstr>
      <vt:lpstr>Social Media for your Career</vt:lpstr>
      <vt:lpstr>Resume vs. CV</vt:lpstr>
      <vt:lpstr>Resume</vt:lpstr>
      <vt:lpstr>C.V. – Curriculum Vitae</vt:lpstr>
      <vt:lpstr>George’s CV sample</vt:lpstr>
      <vt:lpstr>Creating a Resume/ CV</vt:lpstr>
      <vt:lpstr>PowerPoint Presentation</vt:lpstr>
      <vt:lpstr>Cover Letter</vt:lpstr>
      <vt:lpstr>PowerPoint Presentation</vt:lpstr>
      <vt:lpstr>Purpose of a cover letter</vt:lpstr>
      <vt:lpstr>Basics</vt:lpstr>
      <vt:lpstr>Use Key Words</vt:lpstr>
      <vt:lpstr>Checklist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Social Media</dc:title>
  <dc:creator>인문대200</dc:creator>
  <cp:lastModifiedBy>Whitehead, George E.K. (Prof.)</cp:lastModifiedBy>
  <cp:revision>18</cp:revision>
  <dcterms:created xsi:type="dcterms:W3CDTF">2015-09-16T00:20:41Z</dcterms:created>
  <dcterms:modified xsi:type="dcterms:W3CDTF">2017-09-22T01:29:34Z</dcterms:modified>
</cp:coreProperties>
</file>