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DFF534-4B23-422B-9844-B50C5BA60A7B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2A3A09-6D27-49D4-B44A-AA09D4279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you doing?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were you doing?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</a:t>
            </a:r>
            <a:r>
              <a:rPr lang="en-US" b="1" i="1" u="sng" dirty="0" smtClean="0"/>
              <a:t>she</a:t>
            </a:r>
            <a:r>
              <a:rPr lang="en-US" dirty="0" smtClean="0"/>
              <a:t> doing?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</a:t>
            </a:r>
          </a:p>
          <a:p>
            <a:r>
              <a:rPr lang="en-US" dirty="0" smtClean="0"/>
              <a:t>they</a:t>
            </a:r>
          </a:p>
          <a:p>
            <a:r>
              <a:rPr lang="en-US" dirty="0" smtClean="0"/>
              <a:t>it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we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was/were + </a:t>
            </a:r>
            <a:r>
              <a:rPr lang="en-US" dirty="0" err="1" smtClean="0"/>
              <a:t>Ving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s://photos.travelblog.org/Photos/5518/85962/f/536223-Celebratory-Beer-Bong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267200" cy="3200400"/>
          </a:xfrm>
          <a:prstGeom prst="rect">
            <a:avLst/>
          </a:prstGeom>
          <a:noFill/>
        </p:spPr>
      </p:pic>
      <p:pic>
        <p:nvPicPr>
          <p:cNvPr id="31746" name="Picture 2" descr="http://fscomps.fotosearch.com/compc/STK/STK046/ace10467.jpg"/>
          <p:cNvPicPr>
            <a:picLocks noChangeAspect="1" noChangeArrowheads="1"/>
          </p:cNvPicPr>
          <p:nvPr/>
        </p:nvPicPr>
        <p:blipFill>
          <a:blip r:embed="rId3"/>
          <a:srcRect b="12226"/>
          <a:stretch>
            <a:fillRect/>
          </a:stretch>
        </p:blipFill>
        <p:spPr bwMode="auto">
          <a:xfrm>
            <a:off x="4572000" y="3867573"/>
            <a:ext cx="4438650" cy="27618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914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352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thumbs.dreamstime.com/x/two-angry-business-people-staring-each-other-across-table-31133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908763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914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30722" name="Picture 2" descr="http://www.weddingandpartynetwork.com/gallery/photos/3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57524"/>
            <a:ext cx="2606486" cy="3800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243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images.smh.com.au/2013/01/23/3973674/art-Scorpions-Stick-Food-620x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925718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914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29698" name="Picture 2" descr="http://i.huffpost.com/gen/1421129/images/o-COFFEE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44196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3657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everland.com/ICSFiles/afieldfile/2012/06/21/el_at_26_gr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5126891" cy="3124200"/>
          </a:xfrm>
          <a:prstGeom prst="rect">
            <a:avLst/>
          </a:prstGeom>
          <a:noFill/>
        </p:spPr>
      </p:pic>
      <p:pic>
        <p:nvPicPr>
          <p:cNvPr id="28674" name="Picture 2" descr="http://media-cdn.tripadvisor.com/media/photo-s/02/5f/6e/ee/the-colorful-parade-o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733800"/>
            <a:ext cx="3810000" cy="28540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914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3276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eonline.com/eol_images/Entire_Site/20090421/425.fighting.tatum.channing.lc.042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701141" cy="2743200"/>
          </a:xfrm>
          <a:prstGeom prst="rect">
            <a:avLst/>
          </a:prstGeom>
          <a:noFill/>
        </p:spPr>
      </p:pic>
      <p:pic>
        <p:nvPicPr>
          <p:cNvPr id="27650" name="Picture 2" descr="http://s3.amazonaws.com/rapgenius/Hot97-Cops-Arres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81400"/>
            <a:ext cx="3200400" cy="27824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914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3276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blogadmin.edmc.edu/southuniversity/image.axd?picture=2013%2F8%2Femail+wri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672288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914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895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  <p:pic>
        <p:nvPicPr>
          <p:cNvPr id="26626" name="Picture 2" descr="http://pictures.newsreach.co.uk/liveimages/x_16000350_801279944_1_0_14042422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81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Before: What was happening?</a:t>
            </a:r>
            <a:br>
              <a:rPr lang="en-US" dirty="0" smtClean="0"/>
            </a:br>
            <a:r>
              <a:rPr lang="en-US" sz="1800" i="1" dirty="0" smtClean="0"/>
              <a:t>Change your sentences to past progressive</a:t>
            </a:r>
            <a:endParaRPr lang="en-US" sz="1800" dirty="0"/>
          </a:p>
        </p:txBody>
      </p:sp>
      <p:pic>
        <p:nvPicPr>
          <p:cNvPr id="1026" name="Picture 2" descr="http://www.floridaenrichmentacademy.com/wp-content/uploads/unruly-music-classroom-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7010400" cy="4471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Now: What is happening?</a:t>
            </a:r>
            <a:br>
              <a:rPr lang="en-US" dirty="0" smtClean="0"/>
            </a:br>
            <a:r>
              <a:rPr lang="en-US" dirty="0" smtClean="0"/>
              <a:t>Before: What was happening?</a:t>
            </a:r>
            <a:endParaRPr lang="en-US" dirty="0"/>
          </a:p>
        </p:txBody>
      </p:sp>
      <p:pic>
        <p:nvPicPr>
          <p:cNvPr id="4" name="Picture 4" descr="http://thumbs.dreamstime.com/x/kids-doing-different-activities-kindergarten-cartoon-illustration-lots-toys-around-36757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2.bp.blogspot.com/-jRD-AOPqdAU/UoyrXi2u1eI/AAAAAAAADQE/QE4ZcWklXMY/s1600/Present+continuous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3938" y="0"/>
            <a:ext cx="9780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u="sng" dirty="0" smtClean="0"/>
              <a:t>he</a:t>
            </a:r>
            <a:r>
              <a:rPr lang="en-US" dirty="0" smtClean="0"/>
              <a:t> doing?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she</a:t>
            </a:r>
          </a:p>
          <a:p>
            <a:r>
              <a:rPr lang="en-US" dirty="0" smtClean="0"/>
              <a:t>they</a:t>
            </a:r>
          </a:p>
          <a:p>
            <a:r>
              <a:rPr lang="en-US" dirty="0" smtClean="0"/>
              <a:t>it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we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am/is/are + </a:t>
            </a:r>
            <a:r>
              <a:rPr lang="en-US" dirty="0" err="1" smtClean="0"/>
              <a:t>Ving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thumb7.shutterstock.com/display_pic_with_logo/3992/3992,1186234735,1/stock-photo-soap-party-coronation-street-and-eastender-celebrities-having-a-party-4335427.jpg"/>
          <p:cNvPicPr>
            <a:picLocks noChangeAspect="1" noChangeArrowheads="1"/>
          </p:cNvPicPr>
          <p:nvPr/>
        </p:nvPicPr>
        <p:blipFill>
          <a:blip r:embed="rId2"/>
          <a:srcRect b="7945"/>
          <a:stretch>
            <a:fillRect/>
          </a:stretch>
        </p:blipFill>
        <p:spPr bwMode="auto">
          <a:xfrm>
            <a:off x="-78921" y="0"/>
            <a:ext cx="94515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englishexercises.org/makeagame/my_documents/my_pictures/2012/jan/8D9_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12" y="0"/>
            <a:ext cx="92874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7890" name="Picture 2" descr="http://image.slidesharecdn.com/presentcontinuous-130215025405-phpapp02/95/present-continuous-18-638.jpg?cb=1360918528"/>
          <p:cNvPicPr>
            <a:picLocks noChangeAspect="1" noChangeArrowheads="1"/>
          </p:cNvPicPr>
          <p:nvPr/>
        </p:nvPicPr>
        <p:blipFill>
          <a:blip r:embed="rId2"/>
          <a:srcRect t="22105"/>
          <a:stretch>
            <a:fillRect/>
          </a:stretch>
        </p:blipFill>
        <p:spPr bwMode="auto">
          <a:xfrm>
            <a:off x="-762000" y="0"/>
            <a:ext cx="10210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http://ppt4web.ru/images/1405/41948/640/img17.jpg"/>
          <p:cNvPicPr>
            <a:picLocks noChangeAspect="1" noChangeArrowheads="1"/>
          </p:cNvPicPr>
          <p:nvPr/>
        </p:nvPicPr>
        <p:blipFill>
          <a:blip r:embed="rId2"/>
          <a:srcRect t="17986"/>
          <a:stretch>
            <a:fillRect/>
          </a:stretch>
        </p:blipFill>
        <p:spPr bwMode="auto">
          <a:xfrm>
            <a:off x="-762000" y="-76200"/>
            <a:ext cx="11273213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collegetimes.com/wp-content/uploads/2014/01/People-doing-stupid-weird-things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501746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s://s-media-cache-ak0.pinimg.com/736x/7e/29/c5/7e29c58b052a79caeadb596b6d594a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481" y="0"/>
            <a:ext cx="9731481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Funny Pic_ March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228601"/>
            <a:ext cx="5715000" cy="708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xaxor.com/wp-content/uploads/2013/11/more-people-doing-weird-things-part4-3.jpg"/>
          <p:cNvPicPr>
            <a:picLocks noChangeAspect="1" noChangeArrowheads="1"/>
          </p:cNvPicPr>
          <p:nvPr/>
        </p:nvPicPr>
        <p:blipFill>
          <a:blip r:embed="rId2"/>
          <a:srcRect t="10204"/>
          <a:stretch>
            <a:fillRect/>
          </a:stretch>
        </p:blipFill>
        <p:spPr bwMode="auto">
          <a:xfrm>
            <a:off x="-2895600" y="0"/>
            <a:ext cx="12376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s://encrypted-tbn0.gstatic.com/images?q=tbn:ANd9GcQ-ZZldeja4EKPFD7FOeitPwT2leAyt3CteiGrCRNEpTK1YerNU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28600"/>
            <a:ext cx="97536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s://photos.travelblog.org/Photos/5518/85962/f/536223-Celebratory-Beer-Bong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thumbs.dreamstime.com/x/two-angry-business-people-staring-each-other-across-table-31133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553200" cy="437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s.smh.com.au/2013/01/23/3973674/art-Scorpions-Stick-Food-620x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6988457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everland.com/ICSFiles/afieldfile/2012/06/21/el_at_26_gr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002583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eonline.com/eol_images/Entire_Site/20090421/425.fighting.tatum.channing.lc.042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92045"/>
            <a:ext cx="5191125" cy="3847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blogadmin.edmc.edu/southuniversity/image.axd?picture=2013%2F8%2Femail+wri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00029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happening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sz="2000" i="1" dirty="0" smtClean="0"/>
              <a:t>Write 5 sentences</a:t>
            </a:r>
            <a:endParaRPr lang="en-US" sz="2000" i="1" dirty="0"/>
          </a:p>
        </p:txBody>
      </p:sp>
      <p:pic>
        <p:nvPicPr>
          <p:cNvPr id="1026" name="Picture 2" descr="http://www.floridaenrichmentacademy.com/wp-content/uploads/unruly-music-classroom-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12145"/>
            <a:ext cx="8382000" cy="5345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64</Words>
  <Application>Microsoft Office PowerPoint</Application>
  <PresentationFormat>On-screen Show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What are you doing?</vt:lpstr>
      <vt:lpstr>am/is/are + Ving </vt:lpstr>
      <vt:lpstr>Slide 3</vt:lpstr>
      <vt:lpstr>Slide 4</vt:lpstr>
      <vt:lpstr>Slide 5</vt:lpstr>
      <vt:lpstr>Slide 6</vt:lpstr>
      <vt:lpstr>Slide 7</vt:lpstr>
      <vt:lpstr>Slide 8</vt:lpstr>
      <vt:lpstr>What is happening?  Write 5 sentences</vt:lpstr>
      <vt:lpstr>was/were + Ving </vt:lpstr>
      <vt:lpstr>Slide 11</vt:lpstr>
      <vt:lpstr>Slide 12</vt:lpstr>
      <vt:lpstr>Slide 13</vt:lpstr>
      <vt:lpstr>Slide 14</vt:lpstr>
      <vt:lpstr>Slide 15</vt:lpstr>
      <vt:lpstr>Slide 16</vt:lpstr>
      <vt:lpstr>Before: What was happening? Change your sentences to past progressive</vt:lpstr>
      <vt:lpstr>Now: What is happening? Before: What was happening?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</cp:revision>
  <dcterms:created xsi:type="dcterms:W3CDTF">2015-04-27T01:23:44Z</dcterms:created>
  <dcterms:modified xsi:type="dcterms:W3CDTF">2015-04-29T04:14:35Z</dcterms:modified>
</cp:coreProperties>
</file>