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7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Portfolio Files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9081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Due June 24</a:t>
            </a:r>
            <a:r>
              <a:rPr lang="en-US" altLang="ko-KR" baseline="30000" dirty="0"/>
              <a:t>th</a:t>
            </a:r>
            <a:br>
              <a:rPr lang="en-US" altLang="ko-KR" dirty="0"/>
            </a:br>
            <a:r>
              <a:rPr lang="en-US" altLang="ko-KR" dirty="0"/>
              <a:t>submit via email</a:t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Needs analysis form</a:t>
            </a:r>
          </a:p>
          <a:p>
            <a:r>
              <a:rPr lang="en-US" altLang="ko-KR" dirty="0"/>
              <a:t>Materials evaluation </a:t>
            </a:r>
          </a:p>
          <a:p>
            <a:r>
              <a:rPr lang="en-US" altLang="ko-KR" dirty="0"/>
              <a:t>Worksheets</a:t>
            </a:r>
          </a:p>
          <a:p>
            <a:r>
              <a:rPr lang="en-US" altLang="ko-KR" dirty="0"/>
              <a:t>Comics</a:t>
            </a:r>
          </a:p>
          <a:p>
            <a:r>
              <a:rPr lang="en-US" altLang="ko-KR" dirty="0"/>
              <a:t>Storybook </a:t>
            </a:r>
          </a:p>
          <a:p>
            <a:r>
              <a:rPr lang="en-US" altLang="ko-KR" dirty="0"/>
              <a:t>PPT game</a:t>
            </a:r>
          </a:p>
          <a:p>
            <a:r>
              <a:rPr lang="en-US" altLang="ko-KR" dirty="0"/>
              <a:t>Textbook chapter</a:t>
            </a:r>
          </a:p>
          <a:p>
            <a:r>
              <a:rPr lang="en-US" altLang="ko-KR" dirty="0"/>
              <a:t>Group </a:t>
            </a:r>
            <a:r>
              <a:rPr lang="en-US" altLang="ko-KR"/>
              <a:t>contribution form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prof.gwhitehead@gmail.com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2083724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TM16401371[[fn=아틀라스]]</Template>
  <TotalTime>15</TotalTime>
  <Words>27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 Light</vt:lpstr>
      <vt:lpstr>Rockwell</vt:lpstr>
      <vt:lpstr>Wingdings</vt:lpstr>
      <vt:lpstr>Atlas</vt:lpstr>
      <vt:lpstr>Portfolio Files</vt:lpstr>
      <vt:lpstr>Due June 24th submit via email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 Files</dc:title>
  <dc:creator>HUFS</dc:creator>
  <cp:lastModifiedBy>Whitehead George</cp:lastModifiedBy>
  <cp:revision>3</cp:revision>
  <dcterms:created xsi:type="dcterms:W3CDTF">2018-06-07T10:55:02Z</dcterms:created>
  <dcterms:modified xsi:type="dcterms:W3CDTF">2019-06-13T06:07:38Z</dcterms:modified>
</cp:coreProperties>
</file>