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57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49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48A87A34-81AB-432B-8DAE-1953F412C126}" type="datetimeFigureOut">
              <a:rPr lang="en-US" dirty="0"/>
              <a:pPr/>
              <a:t>6/9/2022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6/9/2022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6/9/2022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6/9/2022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6/9/2022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6/9/2022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6/9/2022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6/9/2022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6</a:t>
            </a:r>
          </a:p>
          <a:p>
            <a:pPr lvl="6"/>
            <a:r>
              <a:rPr lang="en-US" dirty="0"/>
              <a:t>7</a:t>
            </a:r>
          </a:p>
          <a:p>
            <a:pPr lvl="7"/>
            <a:r>
              <a:rPr lang="en-US" dirty="0"/>
              <a:t>8</a:t>
            </a:r>
          </a:p>
          <a:p>
            <a:pPr lvl="8"/>
            <a:r>
              <a:rPr lang="en-US" dirty="0"/>
              <a:t>9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6/9/2022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ko-KR" dirty="0"/>
              <a:t>Portfolio Files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790819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/>
              <a:t>June 20th</a:t>
            </a:r>
            <a:br>
              <a:rPr lang="en-US" altLang="ko-KR" dirty="0"/>
            </a:b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dirty="0"/>
              <a:t>Needs analysis form</a:t>
            </a:r>
          </a:p>
          <a:p>
            <a:r>
              <a:rPr lang="en-US" altLang="ko-KR" dirty="0"/>
              <a:t>Materials evaluation </a:t>
            </a:r>
          </a:p>
          <a:p>
            <a:r>
              <a:rPr lang="en-US" altLang="ko-KR" dirty="0"/>
              <a:t>Worksheets</a:t>
            </a:r>
          </a:p>
          <a:p>
            <a:r>
              <a:rPr lang="en-US" altLang="ko-KR" dirty="0"/>
              <a:t>Comics</a:t>
            </a:r>
          </a:p>
          <a:p>
            <a:r>
              <a:rPr lang="en-US" altLang="ko-KR" dirty="0"/>
              <a:t>Storybook </a:t>
            </a:r>
          </a:p>
          <a:p>
            <a:r>
              <a:rPr lang="en-US" altLang="ko-KR" dirty="0"/>
              <a:t>Textbook chapter</a:t>
            </a:r>
          </a:p>
          <a:p>
            <a:r>
              <a:rPr lang="en-US" altLang="ko-KR" dirty="0"/>
              <a:t>Group contribution form</a:t>
            </a:r>
          </a:p>
          <a:p>
            <a:r>
              <a:rPr lang="en-US" altLang="ko-KR" dirty="0"/>
              <a:t>Website address</a:t>
            </a:r>
          </a:p>
          <a:p>
            <a:endParaRPr lang="en-US" altLang="ko-KR" dirty="0"/>
          </a:p>
          <a:p>
            <a:r>
              <a:rPr lang="en-US" altLang="ko-KR" dirty="0"/>
              <a:t>gekw@hufs.ac.kr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520837247"/>
      </p:ext>
    </p:extLst>
  </p:cSld>
  <p:clrMapOvr>
    <a:masterClrMapping/>
  </p:clrMapOvr>
</p:sld>
</file>

<file path=ppt/theme/theme1.xml><?xml version="1.0" encoding="utf-8"?>
<a:theme xmlns:a="http://schemas.openxmlformats.org/drawingml/2006/main" name="Atlas">
  <a:themeElements>
    <a:clrScheme name="Atlas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F81B02"/>
      </a:accent1>
      <a:accent2>
        <a:srgbClr val="FC7715"/>
      </a:accent2>
      <a:accent3>
        <a:srgbClr val="AFBF41"/>
      </a:accent3>
      <a:accent4>
        <a:srgbClr val="50C49F"/>
      </a:accent4>
      <a:accent5>
        <a:srgbClr val="3B95C4"/>
      </a:accent5>
      <a:accent6>
        <a:srgbClr val="B560D4"/>
      </a:accent6>
      <a:hlink>
        <a:srgbClr val="FC5A1A"/>
      </a:hlink>
      <a:folHlink>
        <a:srgbClr val="B49E74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508F7963-D0B5-43F7-BB2C-FCE3009C08E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TM16401371[[fn=아틀라스]]</Template>
  <TotalTime>18</TotalTime>
  <Words>27</Words>
  <Application>Microsoft Office PowerPoint</Application>
  <PresentationFormat>Widescreen</PresentationFormat>
  <Paragraphs>12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Calibri Light</vt:lpstr>
      <vt:lpstr>Rockwell</vt:lpstr>
      <vt:lpstr>Wingdings</vt:lpstr>
      <vt:lpstr>Atlas</vt:lpstr>
      <vt:lpstr>Portfolio Files</vt:lpstr>
      <vt:lpstr>June 20th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Portfolio Files</dc:title>
  <dc:creator>HUFS</dc:creator>
  <cp:lastModifiedBy>Reviewer</cp:lastModifiedBy>
  <cp:revision>5</cp:revision>
  <dcterms:created xsi:type="dcterms:W3CDTF">2018-06-07T10:55:02Z</dcterms:created>
  <dcterms:modified xsi:type="dcterms:W3CDTF">2022-06-09T12:25:59Z</dcterms:modified>
</cp:coreProperties>
</file>