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1A176B-A488-44B4-BADA-B67A829D3A04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rof.gwhitehead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Qualitative Methods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 smtClean="0"/>
              <a:t>Portfolio </a:t>
            </a:r>
            <a:r>
              <a:rPr lang="en-US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Ontological &amp; Epistemological views</a:t>
            </a:r>
          </a:p>
          <a:p>
            <a:endParaRPr lang="en-US" dirty="0" smtClean="0"/>
          </a:p>
          <a:p>
            <a:r>
              <a:rPr lang="en-US" dirty="0" smtClean="0"/>
              <a:t>Fake study plan</a:t>
            </a:r>
          </a:p>
          <a:p>
            <a:endParaRPr lang="en-US" dirty="0" smtClean="0"/>
          </a:p>
          <a:p>
            <a:r>
              <a:rPr lang="en-US" dirty="0" smtClean="0"/>
              <a:t>Informed consent letter</a:t>
            </a:r>
          </a:p>
          <a:p>
            <a:endParaRPr lang="en-US" dirty="0" smtClean="0"/>
          </a:p>
          <a:p>
            <a:r>
              <a:rPr lang="en-US" dirty="0" smtClean="0"/>
              <a:t>Interview schedule</a:t>
            </a:r>
          </a:p>
          <a:p>
            <a:endParaRPr lang="en-US" dirty="0" smtClean="0"/>
          </a:p>
          <a:p>
            <a:r>
              <a:rPr lang="en-US" dirty="0" smtClean="0"/>
              <a:t>Interview transcription</a:t>
            </a:r>
          </a:p>
          <a:p>
            <a:endParaRPr lang="en-US" dirty="0" smtClean="0"/>
          </a:p>
          <a:p>
            <a:r>
              <a:rPr lang="en-US" dirty="0" smtClean="0"/>
              <a:t>Coding screenshot</a:t>
            </a:r>
          </a:p>
          <a:p>
            <a:pPr lvl="1"/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Child nodes</a:t>
            </a:r>
          </a:p>
          <a:p>
            <a:endParaRPr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to be </a:t>
            </a:r>
            <a:r>
              <a:rPr lang="en-US" dirty="0" smtClean="0"/>
              <a:t>submitted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500" t="35555" r="39480" b="22656"/>
          <a:stretch>
            <a:fillRect/>
          </a:stretch>
        </p:blipFill>
        <p:spPr bwMode="auto">
          <a:xfrm>
            <a:off x="5160818" y="1600200"/>
            <a:ext cx="344978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send all files to </a:t>
            </a:r>
            <a:r>
              <a:rPr lang="en-US" dirty="0" smtClean="0">
                <a:hlinkClick r:id="rId2"/>
              </a:rPr>
              <a:t>prof.gwhitehead@gmail.com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include your name and student # in the email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Please title your files as shown on the list 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18</TotalTime>
  <Words>57</Words>
  <Application>Microsoft Office PowerPoint</Application>
  <PresentationFormat>화면 슬라이드 쇼(4:3)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고구려 벽화</vt:lpstr>
      <vt:lpstr>Qualitative Methods</vt:lpstr>
      <vt:lpstr>Files to be submitted</vt:lpstr>
      <vt:lpstr>Submission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Methods</dc:title>
  <dc:creator>user</dc:creator>
  <cp:lastModifiedBy>user</cp:lastModifiedBy>
  <cp:revision>5</cp:revision>
  <dcterms:created xsi:type="dcterms:W3CDTF">2017-12-07T07:02:42Z</dcterms:created>
  <dcterms:modified xsi:type="dcterms:W3CDTF">2017-12-07T07:23:25Z</dcterms:modified>
</cp:coreProperties>
</file>