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70" r:id="rId12"/>
    <p:sldId id="271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AB3A824-1A51-4B26-AD58-A6D8E14F6C04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5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0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7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2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E5059C3-6A89-4494-99FF-5A4D6FFD50EB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2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A954B2F-12DE-47F5-8894-472B206D2E1E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1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F30E46F-7819-4ACF-B48B-48222C2ACC88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2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21D9284-D300-4297-87F7-E791DCC15DB1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54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9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6C4C9A-3960-41CF-A4E9-2A8FB932454B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5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6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Sample%20Lesson%20plan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asstools.net/random-name-pick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8DD50-3642-4B5A-8BFE-BC5BFF310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Planning a Speaking/ Listening Lesson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160C7-291B-4CEB-B621-91BEE18309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Project Work</a:t>
            </a:r>
          </a:p>
        </p:txBody>
      </p:sp>
    </p:spTree>
    <p:extLst>
      <p:ext uri="{BB962C8B-B14F-4D97-AF65-F5344CB8AC3E}">
        <p14:creationId xmlns:p14="http://schemas.microsoft.com/office/powerpoint/2010/main" val="1376910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5008-6C42-48AE-A691-4FC6048E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much detail?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E3526-0ED2-4B07-9AB0-812887183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lesson plan should be detailed enough that a substitute teacher could follow it without any difficulty.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771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9A356-C157-4EE0-B15D-325845B78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am looking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9008-6BB6-452C-988D-05F4CB593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Practical implementation of things we have covered in this class (As far back as the beginning)</a:t>
            </a:r>
          </a:p>
          <a:p>
            <a:endParaRPr lang="en-US" dirty="0"/>
          </a:p>
          <a:p>
            <a:pPr lvl="1"/>
            <a:r>
              <a:rPr lang="en-US" dirty="0"/>
              <a:t>Demonstration of understanding of course content</a:t>
            </a:r>
          </a:p>
          <a:p>
            <a:endParaRPr lang="en-US" dirty="0"/>
          </a:p>
          <a:p>
            <a:pPr lvl="1"/>
            <a:r>
              <a:rPr lang="en-US" dirty="0"/>
              <a:t>Demonstration of being able to practically apply what we have learned to a teaching situation</a:t>
            </a:r>
          </a:p>
          <a:p>
            <a:pPr lvl="1"/>
            <a:endParaRPr lang="en-US" dirty="0"/>
          </a:p>
          <a:p>
            <a:r>
              <a:rPr lang="en-US" dirty="0"/>
              <a:t>Peer collaboration and support</a:t>
            </a:r>
          </a:p>
        </p:txBody>
      </p:sp>
    </p:spTree>
    <p:extLst>
      <p:ext uri="{BB962C8B-B14F-4D97-AF65-F5344CB8AC3E}">
        <p14:creationId xmlns:p14="http://schemas.microsoft.com/office/powerpoint/2010/main" val="99424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913E3-26F9-4122-ADB6-86EB022D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am NOT looking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9DD13-2197-46D8-A275-EC8EC28F8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Impractical materials</a:t>
            </a:r>
          </a:p>
          <a:p>
            <a:r>
              <a:rPr lang="en-US" dirty="0"/>
              <a:t>Impractical lessons</a:t>
            </a:r>
          </a:p>
          <a:p>
            <a:r>
              <a:rPr lang="en-US" dirty="0"/>
              <a:t>Lessons that take a very long time to prepare and create materials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71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C254-358F-4F44-B0DB-5933F485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08064-B4B1-424B-93FB-22B5335D5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Image result for plan">
            <a:hlinkClick r:id="rId2" action="ppaction://hlinkfile"/>
            <a:extLst>
              <a:ext uri="{FF2B5EF4-FFF2-40B4-BE49-F238E27FC236}">
                <a16:creationId xmlns:a16="http://schemas.microsoft.com/office/drawing/2014/main" id="{D750A9F3-FC68-476E-8C0C-D971991AF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10" y="2336884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09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46C2-959B-451B-8DB3-71E5D95C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BA30E-6767-485B-BFB6-19ED6F19B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write a lesson plan and create materials for a 50 minute speaking/ listening lesson based on a textbook unit of your choice.</a:t>
            </a:r>
          </a:p>
          <a:p>
            <a:endParaRPr lang="en-CA" dirty="0"/>
          </a:p>
          <a:p>
            <a:r>
              <a:rPr lang="en-CA" dirty="0"/>
              <a:t>It can focus on speaking</a:t>
            </a:r>
          </a:p>
          <a:p>
            <a:r>
              <a:rPr lang="en-CA" dirty="0"/>
              <a:t>I can focus on listening</a:t>
            </a:r>
          </a:p>
          <a:p>
            <a:r>
              <a:rPr lang="en-CA" dirty="0"/>
              <a:t>It can integrate both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593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C71C-B90C-4C91-B91B-90FB7C89A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E397-0233-491C-80D6-8E7D00537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You will work in teams to collaboratively create the lesson and materials for it. (Developing your own 21</a:t>
            </a:r>
            <a:r>
              <a:rPr lang="en-CA" baseline="30000" dirty="0"/>
              <a:t>st</a:t>
            </a:r>
            <a:r>
              <a:rPr lang="en-CA" dirty="0"/>
              <a:t> century skills)</a:t>
            </a:r>
          </a:p>
          <a:p>
            <a:endParaRPr lang="en-CA" dirty="0"/>
          </a:p>
          <a:p>
            <a:r>
              <a:rPr lang="en-CA" dirty="0"/>
              <a:t>Each of you will be required to </a:t>
            </a:r>
            <a:r>
              <a:rPr lang="en-CA" b="1" dirty="0"/>
              <a:t>teach</a:t>
            </a:r>
            <a:r>
              <a:rPr lang="en-CA" dirty="0"/>
              <a:t> an equal portion of it 15 minutes each.  </a:t>
            </a:r>
          </a:p>
          <a:p>
            <a:endParaRPr lang="en-CA" dirty="0"/>
          </a:p>
          <a:p>
            <a:r>
              <a:rPr lang="en-CA" dirty="0"/>
              <a:t>You must decide who will teach what portion</a:t>
            </a:r>
          </a:p>
          <a:p>
            <a:pPr lvl="1"/>
            <a:r>
              <a:rPr lang="en-CA" dirty="0"/>
              <a:t>Tip: The easiest way is to have 3 activities.</a:t>
            </a:r>
          </a:p>
          <a:p>
            <a:endParaRPr lang="en-CA" dirty="0"/>
          </a:p>
          <a:p>
            <a:r>
              <a:rPr lang="en-CA" dirty="0"/>
              <a:t>You can reduce the first 5 minutes (which is usually attendance checking and greeting etc.) to less than a minute. </a:t>
            </a:r>
          </a:p>
          <a:p>
            <a:endParaRPr lang="en-CA" dirty="0"/>
          </a:p>
          <a:p>
            <a:r>
              <a:rPr lang="en-CA" dirty="0"/>
              <a:t>You can cut the activities a little bit shorter than a normal class to save time since this is just a demonstration. If you are over your allotted time I may cut the activity for you so that all of your groupmates have an equal share.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273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5B22-A03A-4271-A33A-3C851E17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BCA0-720B-42A4-B459-B4CF162BC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Group making</a:t>
            </a:r>
          </a:p>
          <a:p>
            <a:r>
              <a:rPr lang="en-CA" b="1" dirty="0"/>
              <a:t>Choose</a:t>
            </a:r>
            <a:r>
              <a:rPr lang="en-CA" dirty="0"/>
              <a:t> a book to use for your planning</a:t>
            </a:r>
          </a:p>
          <a:p>
            <a:r>
              <a:rPr lang="en-CA" b="1" dirty="0"/>
              <a:t>Select</a:t>
            </a:r>
            <a:r>
              <a:rPr lang="en-CA" dirty="0"/>
              <a:t> a Unit and the content you will use to plan your lesson </a:t>
            </a:r>
          </a:p>
          <a:p>
            <a:pPr lvl="1"/>
            <a:r>
              <a:rPr lang="en-CA" dirty="0"/>
              <a:t>It can be a follow up to the reading section</a:t>
            </a:r>
          </a:p>
          <a:p>
            <a:pPr lvl="1"/>
            <a:r>
              <a:rPr lang="en-CA" dirty="0"/>
              <a:t>It can be based on the Unit topic </a:t>
            </a:r>
          </a:p>
          <a:p>
            <a:pPr lvl="1"/>
            <a:r>
              <a:rPr lang="en-CA" dirty="0"/>
              <a:t>It can take any approach we have learned in this course</a:t>
            </a:r>
          </a:p>
          <a:p>
            <a:pPr lvl="2"/>
            <a:r>
              <a:rPr lang="en-CA" dirty="0"/>
              <a:t>PBL</a:t>
            </a:r>
          </a:p>
          <a:p>
            <a:pPr lvl="2"/>
            <a:r>
              <a:rPr lang="en-CA" dirty="0"/>
              <a:t>PPP</a:t>
            </a:r>
          </a:p>
          <a:p>
            <a:pPr lvl="2"/>
            <a:r>
              <a:rPr lang="en-CA" dirty="0"/>
              <a:t>Task-feedback</a:t>
            </a:r>
          </a:p>
          <a:p>
            <a:pPr lvl="2"/>
            <a:r>
              <a:rPr lang="en-CA" dirty="0"/>
              <a:t>Fusion</a:t>
            </a:r>
          </a:p>
          <a:p>
            <a:r>
              <a:rPr lang="en-CA" b="1" dirty="0"/>
              <a:t>Fill in </a:t>
            </a:r>
            <a:r>
              <a:rPr lang="en-CA" dirty="0"/>
              <a:t>a lesson plan </a:t>
            </a:r>
          </a:p>
          <a:p>
            <a:r>
              <a:rPr lang="en-CA" b="1" dirty="0"/>
              <a:t>Prepare</a:t>
            </a:r>
            <a:r>
              <a:rPr lang="en-CA" dirty="0"/>
              <a:t> the materials (practical! Do not over do it) </a:t>
            </a:r>
          </a:p>
          <a:p>
            <a:r>
              <a:rPr lang="en-CA" b="1" dirty="0"/>
              <a:t>Teach</a:t>
            </a:r>
            <a:r>
              <a:rPr lang="en-CA" dirty="0"/>
              <a:t> it</a:t>
            </a:r>
          </a:p>
        </p:txBody>
      </p:sp>
    </p:spTree>
    <p:extLst>
      <p:ext uri="{BB962C8B-B14F-4D97-AF65-F5344CB8AC3E}">
        <p14:creationId xmlns:p14="http://schemas.microsoft.com/office/powerpoint/2010/main" val="341231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08574-9D94-409C-8152-AB5E36DA5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33318-34C9-4B41-BE60-914A46EFC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Lotto (today </a:t>
            </a:r>
            <a:r>
              <a:rPr lang="en-CA" dirty="0">
                <a:hlinkClick r:id="rId2"/>
              </a:rPr>
              <a:t>https://www.classtools.net/random-name-picker/</a:t>
            </a:r>
            <a:r>
              <a:rPr lang="en-CA" dirty="0"/>
              <a:t>)</a:t>
            </a:r>
          </a:p>
          <a:p>
            <a:endParaRPr lang="en-CA" dirty="0"/>
          </a:p>
          <a:p>
            <a:r>
              <a:rPr lang="en-CA" dirty="0"/>
              <a:t>Planning and preparation will continue next class</a:t>
            </a:r>
          </a:p>
          <a:p>
            <a:endParaRPr lang="en-CA" dirty="0"/>
          </a:p>
          <a:p>
            <a:r>
              <a:rPr lang="en-CA" dirty="0"/>
              <a:t>You will teach either 2 or 3 weeks from now based on your lotto luck</a:t>
            </a:r>
          </a:p>
          <a:p>
            <a:endParaRPr lang="en-CA" dirty="0"/>
          </a:p>
          <a:p>
            <a:r>
              <a:rPr lang="en-CA" dirty="0"/>
              <a:t>You will submit your files in your final portfolio so you have time to revise/ finalize them after your teach.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22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6503-CFAC-4C5E-B0AD-18242133A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Lesson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C666E-3EF3-4515-9B77-8F6C4F6BE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Image result for lesson planning">
            <a:extLst>
              <a:ext uri="{FF2B5EF4-FFF2-40B4-BE49-F238E27FC236}">
                <a16:creationId xmlns:a16="http://schemas.microsoft.com/office/drawing/2014/main" id="{DEFC5AA5-1141-47BB-ADF9-DF9A55F36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939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94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CDF61-0FBD-45D2-8F9E-AEBC0AF7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Lesson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9C8F5-52D8-4900-B103-73BBA0833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35364D-F182-40E7-8042-7F2723EF9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85" t="17426" r="25903" b="13663"/>
          <a:stretch/>
        </p:blipFill>
        <p:spPr>
          <a:xfrm>
            <a:off x="5118447" y="803185"/>
            <a:ext cx="6361129" cy="553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9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CD69-45DC-4448-A150-E00132EC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Lesson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5A5F8-F8C8-4A92-A0C6-A87A3CA52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470331-85C0-4396-8C58-38A50391DF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51" t="21018" r="18784" b="22034"/>
          <a:stretch/>
        </p:blipFill>
        <p:spPr>
          <a:xfrm>
            <a:off x="5118447" y="803186"/>
            <a:ext cx="6815248" cy="524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98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A06C5-7E9A-40C3-88DA-23B3ED233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Lesson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C961C-7DB3-4043-8EFF-68F8AB101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996C3C-1A2C-4123-90D2-C97A7D7CB5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10" t="20198" r="27711" b="11756"/>
          <a:stretch/>
        </p:blipFill>
        <p:spPr>
          <a:xfrm>
            <a:off x="5118447" y="803186"/>
            <a:ext cx="6269515" cy="52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1662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74</TotalTime>
  <Words>414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 Light</vt:lpstr>
      <vt:lpstr>Rockwell</vt:lpstr>
      <vt:lpstr>Wingdings</vt:lpstr>
      <vt:lpstr>Atlas</vt:lpstr>
      <vt:lpstr>Planning a Speaking/ Listening Lesson</vt:lpstr>
      <vt:lpstr>Task</vt:lpstr>
      <vt:lpstr>Details</vt:lpstr>
      <vt:lpstr>Steps</vt:lpstr>
      <vt:lpstr>Schedule</vt:lpstr>
      <vt:lpstr>Lesson Plan</vt:lpstr>
      <vt:lpstr>Lesson Plan</vt:lpstr>
      <vt:lpstr>Lesson Plan</vt:lpstr>
      <vt:lpstr>Lesson Plan</vt:lpstr>
      <vt:lpstr>How much detail?</vt:lpstr>
      <vt:lpstr>What I am looking for</vt:lpstr>
      <vt:lpstr>What I am NOT looking for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Speaking/ Listening Lesson</dc:title>
  <dc:creator>Whitehead, George E.K. (Prof.)</dc:creator>
  <cp:lastModifiedBy>George Whitehead</cp:lastModifiedBy>
  <cp:revision>10</cp:revision>
  <dcterms:created xsi:type="dcterms:W3CDTF">2018-02-07T06:17:53Z</dcterms:created>
  <dcterms:modified xsi:type="dcterms:W3CDTF">2018-05-28T16:24:11Z</dcterms:modified>
</cp:coreProperties>
</file>