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CFDAD72-C38C-4DF3-87E9-A04350B84858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F0F8B8-3F1B-42EC-B9EE-4E89BCE16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1371600"/>
            <a:ext cx="6172200" cy="751362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–sided love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76" name="Picture 12" descr="http://sadshayari.in/wp-content/uploads/2015/04/Sad-alone-boy-shayari.jpg"/>
          <p:cNvPicPr>
            <a:picLocks noChangeAspect="1" noChangeArrowheads="1"/>
          </p:cNvPicPr>
          <p:nvPr/>
        </p:nvPicPr>
        <p:blipFill>
          <a:blip r:embed="rId2"/>
          <a:srcRect b="7278"/>
          <a:stretch>
            <a:fillRect/>
          </a:stretch>
        </p:blipFill>
        <p:spPr bwMode="auto">
          <a:xfrm>
            <a:off x="2362200" y="2597116"/>
            <a:ext cx="6505575" cy="4032284"/>
          </a:xfrm>
          <a:prstGeom prst="rect">
            <a:avLst/>
          </a:prstGeom>
          <a:noFill/>
        </p:spPr>
      </p:pic>
      <p:pic>
        <p:nvPicPr>
          <p:cNvPr id="9" name="Picture 8" descr="https://jojofeelings.files.wordpress.com/2013/09/i-love-you-even-if-you-dont-love-me-back-sayings-quotes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514600"/>
            <a:ext cx="2823371" cy="2031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</p:txBody>
      </p:sp>
      <p:pic>
        <p:nvPicPr>
          <p:cNvPr id="7170" name="Picture 2" descr="http://images6.fanpop.com/image/photos/36900000/-LOVE-love-36983820-900-67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5905500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fall head over heals for someone (phrase)</a:t>
            </a:r>
          </a:p>
          <a:p>
            <a:endParaRPr lang="en-US" dirty="0" smtClean="0"/>
          </a:p>
          <a:p>
            <a:r>
              <a:rPr lang="en-US" sz="1400" dirty="0" smtClean="0"/>
              <a:t>She </a:t>
            </a:r>
            <a:r>
              <a:rPr lang="en-US" sz="1400" b="1" dirty="0" smtClean="0"/>
              <a:t>fell head over heals </a:t>
            </a:r>
            <a:r>
              <a:rPr lang="en-US" sz="1400" dirty="0" smtClean="0"/>
              <a:t>for the new guy in her class. </a:t>
            </a:r>
          </a:p>
          <a:p>
            <a:endParaRPr lang="en-US" dirty="0" smtClean="0"/>
          </a:p>
          <a:p>
            <a:r>
              <a:rPr lang="en-US" dirty="0" smtClean="0"/>
              <a:t>fantasize (verb)</a:t>
            </a:r>
          </a:p>
          <a:p>
            <a:endParaRPr lang="en-US" dirty="0" smtClean="0"/>
          </a:p>
          <a:p>
            <a:r>
              <a:rPr lang="en-US" sz="1400" dirty="0" smtClean="0"/>
              <a:t>He </a:t>
            </a:r>
            <a:r>
              <a:rPr lang="en-US" sz="1400" b="1" dirty="0" smtClean="0"/>
              <a:t>fantasized </a:t>
            </a:r>
            <a:r>
              <a:rPr lang="en-US" sz="1400" dirty="0" smtClean="0"/>
              <a:t>about her all day! </a:t>
            </a:r>
          </a:p>
          <a:p>
            <a:endParaRPr lang="en-US" dirty="0" smtClean="0"/>
          </a:p>
          <a:p>
            <a:r>
              <a:rPr lang="en-US" dirty="0" smtClean="0"/>
              <a:t>stalk (v) / stalking (gerund noun), stalker (noun)</a:t>
            </a:r>
          </a:p>
          <a:p>
            <a:endParaRPr lang="en-US" dirty="0" smtClean="0"/>
          </a:p>
          <a:p>
            <a:r>
              <a:rPr lang="en-US" sz="1400" dirty="0" smtClean="0"/>
              <a:t>He </a:t>
            </a:r>
            <a:r>
              <a:rPr lang="en-US" sz="1400" b="1" dirty="0" smtClean="0"/>
              <a:t>stalked </a:t>
            </a:r>
            <a:r>
              <a:rPr lang="en-US" sz="1400" dirty="0" smtClean="0"/>
              <a:t>her to work.   </a:t>
            </a:r>
          </a:p>
          <a:p>
            <a:r>
              <a:rPr lang="en-US" sz="1400" dirty="0" smtClean="0"/>
              <a:t>She called the police to report his </a:t>
            </a:r>
            <a:r>
              <a:rPr lang="en-US" sz="1400" b="1" dirty="0" smtClean="0"/>
              <a:t>stalking.  </a:t>
            </a:r>
          </a:p>
          <a:p>
            <a:r>
              <a:rPr lang="en-US" sz="1400" dirty="0" smtClean="0"/>
              <a:t>The </a:t>
            </a:r>
            <a:r>
              <a:rPr lang="en-US" sz="1400" b="1" dirty="0" smtClean="0"/>
              <a:t>stalker </a:t>
            </a:r>
            <a:r>
              <a:rPr lang="en-US" sz="1400" dirty="0" smtClean="0"/>
              <a:t>followed her to school and then to work.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Kevin’s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http://www.majorleaguedating.com/wp-content/uploads/2014/12/man-in-l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6159500" cy="3695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at page 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438400"/>
            <a:ext cx="7467600" cy="1752600"/>
          </a:xfrm>
        </p:spPr>
        <p:txBody>
          <a:bodyPr/>
          <a:lstStyle/>
          <a:p>
            <a:r>
              <a:rPr lang="en-US" dirty="0" smtClean="0"/>
              <a:t>Consider what is Ok for Kevin to do, and what may be going to far! </a:t>
            </a:r>
            <a:endParaRPr lang="en-US" dirty="0"/>
          </a:p>
        </p:txBody>
      </p:sp>
      <p:pic>
        <p:nvPicPr>
          <p:cNvPr id="44034" name="Picture 2" descr="http://www.coachingconfidence.co.uk/wp-content/uploads/2011/01/Fotolia_35627821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495800"/>
            <a:ext cx="2390775" cy="1698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to Kevin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You are one of Kevin’s good friends</a:t>
            </a:r>
          </a:p>
          <a:p>
            <a:endParaRPr lang="en-US" dirty="0" smtClean="0"/>
          </a:p>
          <a:p>
            <a:r>
              <a:rPr lang="en-US" dirty="0" smtClean="0"/>
              <a:t>Write a an email to Kevin advising him on what to do about his situation. </a:t>
            </a:r>
            <a:endParaRPr lang="en-US" dirty="0"/>
          </a:p>
        </p:txBody>
      </p:sp>
      <p:pic>
        <p:nvPicPr>
          <p:cNvPr id="41986" name="Picture 2" descr="http://www.moveadev.com/images/Movea-corpdev/TipsAdvice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3886200"/>
            <a:ext cx="2481966" cy="2390776"/>
          </a:xfrm>
          <a:prstGeom prst="rect">
            <a:avLst/>
          </a:prstGeom>
          <a:noFill/>
        </p:spPr>
      </p:pic>
      <p:pic>
        <p:nvPicPr>
          <p:cNvPr id="41988" name="Picture 4" descr="http://www.scubaemporium.com/Common/Images/custom/SE/email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286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Explain what would you do in the following situations.</a:t>
            </a:r>
          </a:p>
          <a:p>
            <a:endParaRPr lang="en-US" dirty="0" smtClean="0"/>
          </a:p>
          <a:p>
            <a:r>
              <a:rPr lang="en-US" dirty="0" smtClean="0"/>
              <a:t>There is a new person in your class that you are extremely interested in. You can’t stop thinking about them day and night.  You don’t know if that person has a boyfriend/ girlfriend, but you really want to go on a date with them.  </a:t>
            </a:r>
          </a:p>
          <a:p>
            <a:endParaRPr lang="en-US" dirty="0" smtClean="0"/>
          </a:p>
          <a:p>
            <a:r>
              <a:rPr lang="en-US" dirty="0" smtClean="0"/>
              <a:t>You are new to class and you know that one of the people in your class is interested in you.  You have just started a new relationship with someone but it is not really serious yet.  The person in your class is showing their feelings more and more.  You are also developing interest </a:t>
            </a:r>
            <a:r>
              <a:rPr lang="en-US" smtClean="0"/>
              <a:t>in that person.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kind of one-sided love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would you do if you were in a relationship that developed into one-sided love?</a:t>
            </a:r>
          </a:p>
          <a:p>
            <a:endParaRPr lang="en-US" dirty="0" smtClean="0"/>
          </a:p>
          <a:p>
            <a:r>
              <a:rPr lang="en-US" dirty="0" smtClean="0"/>
              <a:t>At first you both loved each other but over time you realize that your relationship has become one-sided.  You do everything for your boyfriend/girlfriend, but they no longer show their love for you.  You love them a lot still but they are only in the relationship because of the benefits you </a:t>
            </a:r>
            <a:r>
              <a:rPr lang="en-US" smtClean="0"/>
              <a:t>give them.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</TotalTime>
  <Words>329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One –sided love</vt:lpstr>
      <vt:lpstr>Warm-up</vt:lpstr>
      <vt:lpstr>Key Words</vt:lpstr>
      <vt:lpstr>Kevin’s Situation</vt:lpstr>
      <vt:lpstr>Look at page 84</vt:lpstr>
      <vt:lpstr>Advice to Kevin</vt:lpstr>
      <vt:lpstr>Reflection</vt:lpstr>
      <vt:lpstr>A different kind of one-sided love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–sided love</dc:title>
  <dc:creator>user</dc:creator>
  <cp:lastModifiedBy>user</cp:lastModifiedBy>
  <cp:revision>10</cp:revision>
  <dcterms:created xsi:type="dcterms:W3CDTF">2015-08-31T02:46:03Z</dcterms:created>
  <dcterms:modified xsi:type="dcterms:W3CDTF">2015-09-11T04:56:56Z</dcterms:modified>
</cp:coreProperties>
</file>