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9E92-2674-439D-B1F1-5FA3D2A8031B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2AA1-B9D2-4E73-B694-64D5FBA7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fugu.com/wp-content/uploads/2014/11/whoa-5120-128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875520" cy="68579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1524000"/>
            <a:ext cx="7733592" cy="1200329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 Place Like Home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ofugu.com/wp-content/uploads/2014/11/whoa-5120-1280x8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52400" y="0"/>
            <a:ext cx="987552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Shock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68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Have you ever experienced culture shock?</a:t>
            </a:r>
          </a:p>
          <a:p>
            <a:endParaRPr lang="en-US" dirty="0"/>
          </a:p>
          <a:p>
            <a:r>
              <a:rPr lang="en-US" dirty="0" smtClean="0"/>
              <a:t>How about reverse culture shock?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ofugu.com/wp-content/uploads/2014/11/whoa-5120-1280x8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52400" y="0"/>
            <a:ext cx="987552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www.adm.monash.edu.au/human-resources/assets/images/survey/colourfulpeople-resi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084409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ofugu.com/wp-content/uploads/2014/11/whoa-5120-1280x8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52400" y="0"/>
            <a:ext cx="9875520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Assignment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alpha val="68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You working for a company and have been assigned the task of introducing your culture to employees from another country.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With your group please prepare a short presentation of some of the key points </a:t>
            </a:r>
            <a:r>
              <a:rPr lang="en-US" altLang="ko-KR" dirty="0" smtClean="0"/>
              <a:t>that</a:t>
            </a:r>
            <a:r>
              <a:rPr lang="ko-KR" altLang="en-US" dirty="0" smtClean="0"/>
              <a:t> </a:t>
            </a:r>
            <a:r>
              <a:rPr lang="en-US" dirty="0" smtClean="0"/>
              <a:t> a person from </a:t>
            </a:r>
            <a:r>
              <a:rPr lang="en-US" smtClean="0"/>
              <a:t>another country should </a:t>
            </a:r>
            <a:r>
              <a:rPr lang="en-US" dirty="0" smtClean="0"/>
              <a:t>know about your culture.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Office Theme</vt:lpstr>
      <vt:lpstr>PowerPoint 프레젠테이션</vt:lpstr>
      <vt:lpstr>Culture Shock</vt:lpstr>
      <vt:lpstr>Survey</vt:lpstr>
      <vt:lpstr>Culture Assignment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100</cp:lastModifiedBy>
  <cp:revision>9</cp:revision>
  <dcterms:created xsi:type="dcterms:W3CDTF">2015-09-09T05:59:33Z</dcterms:created>
  <dcterms:modified xsi:type="dcterms:W3CDTF">2015-11-05T03:40:45Z</dcterms:modified>
</cp:coreProperties>
</file>