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64FEF-22E8-4793-A886-7BABC2CFBDC6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7418-2500-4FB0-8972-05A389204434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61151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B7418-2500-4FB0-8972-05A389204434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69862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AFF7669-D2DC-45DB-A027-5330F84AFCB0}" type="datetimeFigureOut">
              <a:rPr lang="en-CA" smtClean="0"/>
              <a:pPr/>
              <a:t>12/03/2015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555B3F6-613F-402F-9680-78DEBFF5CF5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6600" dirty="0" smtClean="0"/>
              <a:t>Conversation Starters</a:t>
            </a:r>
            <a:endParaRPr lang="en-CA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How’s it going? How are you doing?</a:t>
            </a:r>
          </a:p>
          <a:p>
            <a:r>
              <a:rPr lang="en-CA" dirty="0" smtClean="0"/>
              <a:t>How’s life? What’s new?</a:t>
            </a:r>
            <a:endParaRPr lang="en-CA" dirty="0"/>
          </a:p>
        </p:txBody>
      </p:sp>
      <p:pic>
        <p:nvPicPr>
          <p:cNvPr id="6146" name="Picture 2" descr="http://justicefergie.com/wp-content/uploads/2013/01/conversa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438400"/>
            <a:ext cx="2955774" cy="1971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53029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Which of these is strange in English?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39552" y="2127355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life?</a:t>
            </a:r>
            <a:endParaRPr lang="en-CA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539552" y="3764848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What’s going on?</a:t>
            </a:r>
            <a:endParaRPr lang="en-CA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2755121" y="2127355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Did you eat?</a:t>
            </a:r>
            <a:endParaRPr lang="en-CA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699525" y="3764848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 have you been?</a:t>
            </a:r>
            <a:endParaRPr lang="en-CA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860032" y="2127355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it going?</a:t>
            </a:r>
            <a:endParaRPr lang="en-CA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4860032" y="3764848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What’s new?</a:t>
            </a:r>
            <a:endParaRPr lang="en-CA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39552" y="5373216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 are you doing?</a:t>
            </a:r>
            <a:endParaRPr lang="en-CA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699525" y="5362484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everything?</a:t>
            </a:r>
            <a:endParaRPr lang="en-CA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860032" y="5395664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What’s up?</a:t>
            </a:r>
            <a:endParaRPr lang="en-CA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6941457" y="2127354"/>
            <a:ext cx="1656184" cy="1085621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  have you been up to these days?</a:t>
            </a:r>
            <a:endParaRPr lang="en-CA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6941457" y="3764848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school? </a:t>
            </a:r>
            <a:endParaRPr lang="en-CA" dirty="0"/>
          </a:p>
        </p:txBody>
      </p:sp>
      <p:sp>
        <p:nvSpPr>
          <p:cNvPr id="16" name="Rounded Rectangular Callout 15"/>
          <p:cNvSpPr/>
          <p:nvPr/>
        </p:nvSpPr>
        <p:spPr>
          <a:xfrm>
            <a:off x="6941457" y="5345041"/>
            <a:ext cx="1656184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You look terrible!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415288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6912768" cy="1371600"/>
          </a:xfrm>
        </p:spPr>
        <p:txBody>
          <a:bodyPr>
            <a:noAutofit/>
          </a:bodyPr>
          <a:lstStyle/>
          <a:p>
            <a:r>
              <a:rPr lang="en-CA" sz="4400" dirty="0" smtClean="0"/>
              <a:t>Matching activity</a:t>
            </a:r>
            <a:endParaRPr lang="en-C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2" name="Rounded Rectangular Callout 21"/>
          <p:cNvSpPr/>
          <p:nvPr/>
        </p:nvSpPr>
        <p:spPr>
          <a:xfrm>
            <a:off x="179512" y="1556792"/>
            <a:ext cx="1440160" cy="767439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life?</a:t>
            </a:r>
            <a:endParaRPr lang="en-CA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179512" y="2858058"/>
            <a:ext cx="1440160" cy="652238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What’s going on?</a:t>
            </a:r>
            <a:endParaRPr lang="en-CA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2123728" y="1552421"/>
            <a:ext cx="1512168" cy="771809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 have you been?</a:t>
            </a:r>
            <a:endParaRPr lang="en-CA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2123728" y="2902079"/>
            <a:ext cx="1512168" cy="754014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it going?</a:t>
            </a:r>
            <a:endParaRPr lang="en-CA" dirty="0"/>
          </a:p>
        </p:txBody>
      </p:sp>
      <p:sp>
        <p:nvSpPr>
          <p:cNvPr id="27" name="Rounded Rectangular Callout 26"/>
          <p:cNvSpPr/>
          <p:nvPr/>
        </p:nvSpPr>
        <p:spPr>
          <a:xfrm>
            <a:off x="2123728" y="4196896"/>
            <a:ext cx="1368152" cy="720080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What’s new?</a:t>
            </a:r>
            <a:endParaRPr lang="en-CA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189500" y="4196896"/>
            <a:ext cx="1430172" cy="720080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 are you doing?</a:t>
            </a:r>
            <a:endParaRPr lang="en-CA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157924" y="5517232"/>
            <a:ext cx="1461748" cy="648072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everything?</a:t>
            </a:r>
            <a:endParaRPr lang="en-CA" dirty="0"/>
          </a:p>
        </p:txBody>
      </p:sp>
      <p:sp>
        <p:nvSpPr>
          <p:cNvPr id="30" name="Rounded Rectangular Callout 29"/>
          <p:cNvSpPr/>
          <p:nvPr/>
        </p:nvSpPr>
        <p:spPr>
          <a:xfrm>
            <a:off x="2123728" y="5548064"/>
            <a:ext cx="1512168" cy="617240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What’s up?</a:t>
            </a:r>
            <a:endParaRPr lang="en-CA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3885278" y="2848225"/>
            <a:ext cx="1656184" cy="1085621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What  have you been up to these days?</a:t>
            </a:r>
            <a:endParaRPr lang="en-CA" dirty="0"/>
          </a:p>
        </p:txBody>
      </p:sp>
      <p:sp>
        <p:nvSpPr>
          <p:cNvPr id="32" name="Rounded Rectangular Callout 31"/>
          <p:cNvSpPr/>
          <p:nvPr/>
        </p:nvSpPr>
        <p:spPr>
          <a:xfrm>
            <a:off x="3851920" y="4653136"/>
            <a:ext cx="1440160" cy="678904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How’s school? </a:t>
            </a:r>
            <a:endParaRPr lang="en-CA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5796136" y="1460135"/>
            <a:ext cx="1469918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Not bad and you?</a:t>
            </a:r>
            <a:endParaRPr lang="en-CA" dirty="0"/>
          </a:p>
        </p:txBody>
      </p:sp>
      <p:sp>
        <p:nvSpPr>
          <p:cNvPr id="37" name="Rounded Rectangular Callout 36"/>
          <p:cNvSpPr/>
          <p:nvPr/>
        </p:nvSpPr>
        <p:spPr>
          <a:xfrm>
            <a:off x="5796136" y="2791997"/>
            <a:ext cx="1658615" cy="864096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Not much…you?</a:t>
            </a:r>
            <a:endParaRPr lang="en-CA" dirty="0"/>
          </a:p>
        </p:txBody>
      </p:sp>
      <p:sp>
        <p:nvSpPr>
          <p:cNvPr id="38" name="Rounded Rectangular Callout 37"/>
          <p:cNvSpPr/>
          <p:nvPr/>
        </p:nvSpPr>
        <p:spPr>
          <a:xfrm>
            <a:off x="5796136" y="4196896"/>
            <a:ext cx="1590930" cy="720080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Pretty good and you?</a:t>
            </a:r>
            <a:endParaRPr lang="en-CA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5940152" y="5373216"/>
            <a:ext cx="1386992" cy="648072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Nothing much…</a:t>
            </a:r>
            <a:endParaRPr lang="en-CA" dirty="0"/>
          </a:p>
        </p:txBody>
      </p:sp>
      <p:sp>
        <p:nvSpPr>
          <p:cNvPr id="40" name="Rounded Rectangular Callout 39"/>
          <p:cNvSpPr/>
          <p:nvPr/>
        </p:nvSpPr>
        <p:spPr>
          <a:xfrm>
            <a:off x="7631360" y="1460135"/>
            <a:ext cx="1261120" cy="672721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t</a:t>
            </a:r>
            <a:r>
              <a:rPr lang="en-CA" dirty="0" smtClean="0"/>
              <a:t>errible…</a:t>
            </a:r>
            <a:endParaRPr lang="en-CA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7668344" y="2837575"/>
            <a:ext cx="1261120" cy="672721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Couldn’t be better!</a:t>
            </a:r>
            <a:endParaRPr lang="en-CA" dirty="0"/>
          </a:p>
        </p:txBody>
      </p:sp>
      <p:sp>
        <p:nvSpPr>
          <p:cNvPr id="42" name="Rounded Rectangular Callout 41"/>
          <p:cNvSpPr/>
          <p:nvPr/>
        </p:nvSpPr>
        <p:spPr>
          <a:xfrm>
            <a:off x="7524328" y="4220575"/>
            <a:ext cx="1378202" cy="696401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It’s going...</a:t>
            </a:r>
            <a:endParaRPr lang="en-CA" dirty="0"/>
          </a:p>
        </p:txBody>
      </p:sp>
      <p:sp>
        <p:nvSpPr>
          <p:cNvPr id="43" name="Rounded Rectangular Callout 42"/>
          <p:cNvSpPr/>
          <p:nvPr/>
        </p:nvSpPr>
        <p:spPr>
          <a:xfrm>
            <a:off x="7524328" y="5332040"/>
            <a:ext cx="1378202" cy="696401"/>
          </a:xfrm>
          <a:prstGeom prst="wedgeRoundRectCallout">
            <a:avLst>
              <a:gd name="adj1" fmla="val -40910"/>
              <a:gd name="adj2" fmla="val 92964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Pretty good!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4285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5791200" cy="1371600"/>
          </a:xfrm>
        </p:spPr>
        <p:txBody>
          <a:bodyPr/>
          <a:lstStyle/>
          <a:p>
            <a:r>
              <a:rPr lang="en-CA" dirty="0" smtClean="0"/>
              <a:t>Dialogue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47260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Hey, how’s it going?</a:t>
            </a:r>
          </a:p>
          <a:p>
            <a:pPr>
              <a:lnSpc>
                <a:spcPct val="160000"/>
              </a:lnSpc>
            </a:pPr>
            <a:r>
              <a:rPr lang="en-CA" sz="3300" dirty="0" smtClean="0"/>
              <a:t>You: Not bad and you?</a:t>
            </a:r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Not bad! What’s new?</a:t>
            </a:r>
          </a:p>
          <a:p>
            <a:pPr>
              <a:lnSpc>
                <a:spcPct val="160000"/>
              </a:lnSpc>
            </a:pPr>
            <a:r>
              <a:rPr lang="en-CA" sz="3300" dirty="0" smtClean="0"/>
              <a:t>You: Nothing much, I’ve been pretty busy these days eating and drinking with new friends...</a:t>
            </a:r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really?... That must be fun!</a:t>
            </a:r>
          </a:p>
          <a:p>
            <a:pPr>
              <a:lnSpc>
                <a:spcPct val="160000"/>
              </a:lnSpc>
            </a:pPr>
            <a:r>
              <a:rPr lang="en-CA" sz="3300" dirty="0" smtClean="0"/>
              <a:t>You: Yeah it’s great!</a:t>
            </a:r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Hey,  If you have time tonight do you want to grab a beer and some chicken together?</a:t>
            </a:r>
          </a:p>
          <a:p>
            <a:pPr>
              <a:lnSpc>
                <a:spcPct val="160000"/>
              </a:lnSpc>
            </a:pPr>
            <a:r>
              <a:rPr lang="en-CA" sz="3300" dirty="0" smtClean="0"/>
              <a:t>You: Sounds awesome! I’ll pay! </a:t>
            </a:r>
          </a:p>
          <a:p>
            <a:pPr>
              <a:lnSpc>
                <a:spcPct val="160000"/>
              </a:lnSpc>
            </a:pPr>
            <a:r>
              <a:rPr lang="en-CA" sz="3300" dirty="0" smtClean="0">
                <a:solidFill>
                  <a:srgbClr val="002060"/>
                </a:solidFill>
              </a:rPr>
              <a:t>Prof. G: Great! Meet you here at 6! </a:t>
            </a:r>
          </a:p>
          <a:p>
            <a:endParaRPr lang="en-CA" dirty="0"/>
          </a:p>
        </p:txBody>
      </p:sp>
      <p:pic>
        <p:nvPicPr>
          <p:cNvPr id="4" name="Picture 2" descr="http://www.studyzone.org/testprep/ela4/j/j0234764%5b1%5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5022"/>
            <a:ext cx="1872208" cy="114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9784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Dialogue 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Situation: You see your new friend on campus and you really want to invite them to hang out with you and your friends tonight. </a:t>
            </a:r>
          </a:p>
          <a:p>
            <a:endParaRPr lang="en-CA" dirty="0"/>
          </a:p>
          <a:p>
            <a:r>
              <a:rPr lang="en-CA" dirty="0" smtClean="0"/>
              <a:t>Make a dialogue using one of the conversation starters and responses we learned.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1026" name="Picture 2" descr="http://www.studyzone.org/testprep/ela4/j/j0234764%5b1%5d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75022"/>
            <a:ext cx="1872208" cy="114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487601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59</TotalTime>
  <Words>297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Conversation Starters</vt:lpstr>
      <vt:lpstr>Which of these is strange in English?</vt:lpstr>
      <vt:lpstr>Matching activity</vt:lpstr>
      <vt:lpstr>Dialogue practice</vt:lpstr>
      <vt:lpstr>Dialogue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Conversation Starters</dc:title>
  <dc:creator>prof.gwhitehead</dc:creator>
  <cp:lastModifiedBy>user</cp:lastModifiedBy>
  <cp:revision>6</cp:revision>
  <dcterms:created xsi:type="dcterms:W3CDTF">2015-03-11T08:12:26Z</dcterms:created>
  <dcterms:modified xsi:type="dcterms:W3CDTF">2015-03-12T01:22:13Z</dcterms:modified>
</cp:coreProperties>
</file>